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5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7" r:id="rId9"/>
    <p:sldId id="262" r:id="rId10"/>
    <p:sldId id="264" r:id="rId11"/>
    <p:sldId id="265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2D68A3-94A6-4322-B2A6-06E763558F73}" v="36" dt="2023-05-17T10:55:37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097" autoAdjust="0"/>
  </p:normalViewPr>
  <p:slideViewPr>
    <p:cSldViewPr snapToGrid="0">
      <p:cViewPr varScale="1">
        <p:scale>
          <a:sx n="103" d="100"/>
          <a:sy n="103" d="100"/>
        </p:scale>
        <p:origin x="828" y="114"/>
      </p:cViewPr>
      <p:guideLst/>
    </p:cSldViewPr>
  </p:slideViewPr>
  <p:outlineViewPr>
    <p:cViewPr>
      <p:scale>
        <a:sx n="33" d="100"/>
        <a:sy n="33" d="100"/>
      </p:scale>
      <p:origin x="0" y="-417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P" userId="b214d6bb71249ca5" providerId="LiveId" clId="{7B2D68A3-94A6-4322-B2A6-06E763558F73}"/>
    <pc:docChg chg="undo custSel addSld modSld">
      <pc:chgData name="Danny P" userId="b214d6bb71249ca5" providerId="LiveId" clId="{7B2D68A3-94A6-4322-B2A6-06E763558F73}" dt="2023-05-17T10:55:37.076" v="146" actId="20577"/>
      <pc:docMkLst>
        <pc:docMk/>
      </pc:docMkLst>
      <pc:sldChg chg="modSp">
        <pc:chgData name="Danny P" userId="b214d6bb71249ca5" providerId="LiveId" clId="{7B2D68A3-94A6-4322-B2A6-06E763558F73}" dt="2023-05-16T11:55:31.328" v="0"/>
        <pc:sldMkLst>
          <pc:docMk/>
          <pc:sldMk cId="250431506" sldId="261"/>
        </pc:sldMkLst>
        <pc:graphicFrameChg chg="mod">
          <ac:chgData name="Danny P" userId="b214d6bb71249ca5" providerId="LiveId" clId="{7B2D68A3-94A6-4322-B2A6-06E763558F73}" dt="2023-05-16T11:55:31.328" v="0"/>
          <ac:graphicFrameMkLst>
            <pc:docMk/>
            <pc:sldMk cId="250431506" sldId="261"/>
            <ac:graphicFrameMk id="2" creationId="{00000000-0000-0000-0000-000000000000}"/>
          </ac:graphicFrameMkLst>
        </pc:graphicFrameChg>
      </pc:sldChg>
      <pc:sldChg chg="addSp delSp modSp new mod">
        <pc:chgData name="Danny P" userId="b214d6bb71249ca5" providerId="LiveId" clId="{7B2D68A3-94A6-4322-B2A6-06E763558F73}" dt="2023-05-17T09:24:36.598" v="91" actId="20577"/>
        <pc:sldMkLst>
          <pc:docMk/>
          <pc:sldMk cId="1038046131" sldId="264"/>
        </pc:sldMkLst>
        <pc:spChg chg="mod">
          <ac:chgData name="Danny P" userId="b214d6bb71249ca5" providerId="LiveId" clId="{7B2D68A3-94A6-4322-B2A6-06E763558F73}" dt="2023-05-17T09:16:18.723" v="10" actId="20577"/>
          <ac:spMkLst>
            <pc:docMk/>
            <pc:sldMk cId="1038046131" sldId="264"/>
            <ac:spMk id="2" creationId="{141A71FE-53D1-700A-83FD-74789BE3E75B}"/>
          </ac:spMkLst>
        </pc:spChg>
        <pc:spChg chg="del mod">
          <ac:chgData name="Danny P" userId="b214d6bb71249ca5" providerId="LiveId" clId="{7B2D68A3-94A6-4322-B2A6-06E763558F73}" dt="2023-05-17T09:17:36.787" v="68" actId="12084"/>
          <ac:spMkLst>
            <pc:docMk/>
            <pc:sldMk cId="1038046131" sldId="264"/>
            <ac:spMk id="3" creationId="{2CDA82D8-F594-095D-9B4D-060CD0DAAB64}"/>
          </ac:spMkLst>
        </pc:spChg>
        <pc:graphicFrameChg chg="add mod">
          <ac:chgData name="Danny P" userId="b214d6bb71249ca5" providerId="LiveId" clId="{7B2D68A3-94A6-4322-B2A6-06E763558F73}" dt="2023-05-17T09:24:36.598" v="91" actId="20577"/>
          <ac:graphicFrameMkLst>
            <pc:docMk/>
            <pc:sldMk cId="1038046131" sldId="264"/>
            <ac:graphicFrameMk id="4" creationId="{BF778B93-CE94-7866-12AD-8EE8F69172BC}"/>
          </ac:graphicFrameMkLst>
        </pc:graphicFrameChg>
      </pc:sldChg>
      <pc:sldChg chg="addSp delSp modSp new mod modClrScheme chgLayout">
        <pc:chgData name="Danny P" userId="b214d6bb71249ca5" providerId="LiveId" clId="{7B2D68A3-94A6-4322-B2A6-06E763558F73}" dt="2023-05-17T10:37:55.374" v="142" actId="1076"/>
        <pc:sldMkLst>
          <pc:docMk/>
          <pc:sldMk cId="4052122368" sldId="265"/>
        </pc:sldMkLst>
        <pc:spChg chg="del">
          <ac:chgData name="Danny P" userId="b214d6bb71249ca5" providerId="LiveId" clId="{7B2D68A3-94A6-4322-B2A6-06E763558F73}" dt="2023-05-17T10:26:27.534" v="93" actId="700"/>
          <ac:spMkLst>
            <pc:docMk/>
            <pc:sldMk cId="4052122368" sldId="265"/>
            <ac:spMk id="2" creationId="{8132E16D-E987-007F-F1D1-BB33CDA67BFC}"/>
          </ac:spMkLst>
        </pc:spChg>
        <pc:spChg chg="del">
          <ac:chgData name="Danny P" userId="b214d6bb71249ca5" providerId="LiveId" clId="{7B2D68A3-94A6-4322-B2A6-06E763558F73}" dt="2023-05-17T10:26:27.534" v="93" actId="700"/>
          <ac:spMkLst>
            <pc:docMk/>
            <pc:sldMk cId="4052122368" sldId="265"/>
            <ac:spMk id="3" creationId="{3BA31F9B-26BF-97D3-4F31-A520194F6D25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9" creationId="{F9A29205-9E80-34DD-C0AC-865FBDC3D5DF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10" creationId="{C45592C9-7682-1812-AC5F-4FB750DBBFD1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11" creationId="{18CF8F6C-AD8B-E8EC-4C53-18D0A981F2AA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12" creationId="{572048B6-E2F0-8176-C5CC-D75F4C9C6553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13" creationId="{2D526CF5-C349-FB73-7873-397FD7B08AE4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15" creationId="{89CC45C9-DD4D-C349-88CF-31E2A6DE6A22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17" creationId="{D1CE2856-751C-4405-B119-AD4E6D495DD8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19" creationId="{AD7CB8F5-6FE1-1E2E-AB74-16A15CC06722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21" creationId="{8A8E3FA3-7091-7D0F-9CA9-7CF218EE9715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23" creationId="{C63868AB-BA2F-5B9C-E5DC-DFD577FB726E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25" creationId="{6117E9F9-1D6B-F533-10E4-A32DAEE20EF5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27" creationId="{49D82037-493E-5A88-FC66-86A3BA0E6F7A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29" creationId="{F52172AC-8015-DD54-25C8-8CFF373B3B59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31" creationId="{FF43E8A7-DF82-BC37-CAEA-41F924E285CA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33" creationId="{1528BFC1-CE68-AFE7-F2F0-02579706B9C8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35" creationId="{CC2D3D1F-A7A6-0A92-897D-3AB1D9E3C6DD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37" creationId="{76ACB4EC-7F8D-418B-C953-CD36FB6E15B4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39" creationId="{2D2992E1-E0CA-9069-B67E-231BEBED14EE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41" creationId="{46E5563D-A376-5A26-6C17-405CBA4AD664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42" creationId="{BB2443E8-F7A8-2B96-7D70-32020B29E212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43" creationId="{BC489CD8-FFD8-7388-E3B4-B9E379D64C4E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44" creationId="{43E09F55-2E85-48D8-74DE-59AD34A1FE98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45" creationId="{9549F9DF-EA2F-D607-C1E4-D9E9D7A2D392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46" creationId="{E1FA072B-9A7B-B1AA-2C79-A5EA471D824D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47" creationId="{1ECC1BD7-E839-6D41-3DE7-721B63570A62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48" creationId="{22B7480F-6C7F-C8FA-F9FB-A40A024F8D63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50" creationId="{7357D327-53EF-933B-5CD2-A6013153F7C2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51" creationId="{3B8B2853-076A-55BD-E42C-32DF59EC5954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53" creationId="{4D60A81B-BFAE-472A-AD78-ED1548F28496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54" creationId="{03A219D7-EA52-7AA8-7F24-59DFB8EE1A4E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56" creationId="{B0008685-FCFE-FF03-9F5D-84BC393A14A5}"/>
          </ac:spMkLst>
        </pc:spChg>
        <pc:spChg chg="add mod">
          <ac:chgData name="Danny P" userId="b214d6bb71249ca5" providerId="LiveId" clId="{7B2D68A3-94A6-4322-B2A6-06E763558F73}" dt="2023-05-17T10:34:37.988" v="110"/>
          <ac:spMkLst>
            <pc:docMk/>
            <pc:sldMk cId="4052122368" sldId="265"/>
            <ac:spMk id="57" creationId="{936FD533-A169-3C1E-D923-AD1E7C644DED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60" creationId="{5A3BC630-F2EA-E2BF-1878-E73E7A198DDB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61" creationId="{4BEF5510-1A3B-F8B0-0F2F-65B076DEF0CC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62" creationId="{8553E591-6F70-817F-E8B9-6354B755012B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63" creationId="{41624C92-75CC-3687-1D5D-C6C0C1F9BCB7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64" creationId="{F8627C31-C778-040E-3D9A-FE2AC9339BC1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66" creationId="{F9C56311-8108-3CE0-FAD0-1D6C16DBA645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68" creationId="{20741E56-936A-9E54-6D1D-96C4C34258CA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69" creationId="{6E72CE0B-34E8-C8A6-4808-B57B108B2734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70" creationId="{2E9FBEC3-ACE0-556E-C3E4-75379CD6E477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71" creationId="{13485C03-E7D3-11EA-C3D5-C38337A6B916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72" creationId="{F33DAC9B-B113-5459-2D56-0166CD7B73F3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73" creationId="{BBC49B4F-FBB6-C698-072F-03AE7B99A03A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74" creationId="{67C549A1-950E-CB24-E243-9B5D9EF8BF66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75" creationId="{2C2F2FB0-E341-6FF3-09AB-42017061B7CA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77" creationId="{8E0CB3F4-1A7A-E9CD-620E-E084729E83F8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78" creationId="{0AB77D42-E66D-AB48-E7C5-4F0331942249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80" creationId="{AF6D9928-E975-694F-3D86-C2EB1EEF26F8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81" creationId="{C6450A77-6A32-3AB7-1135-A085D70D283D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83" creationId="{F20562F3-1CD8-07FD-35CA-425FC0C111BF}"/>
          </ac:spMkLst>
        </pc:spChg>
        <pc:spChg chg="add mod">
          <ac:chgData name="Danny P" userId="b214d6bb71249ca5" providerId="LiveId" clId="{7B2D68A3-94A6-4322-B2A6-06E763558F73}" dt="2023-05-17T10:35:23.305" v="124"/>
          <ac:spMkLst>
            <pc:docMk/>
            <pc:sldMk cId="4052122368" sldId="265"/>
            <ac:spMk id="84" creationId="{33F12641-658C-883C-ABB8-94354BFF8F70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87" creationId="{9899E3AA-ECB3-7EE3-A753-6F38BC162C73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88" creationId="{35DB8F97-8308-5EF0-F33D-7484517AFF33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89" creationId="{F987C74D-137D-74ED-A99B-19AAD714E9E1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90" creationId="{E1845017-7AB0-006A-38D3-21A6FEE708D5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91" creationId="{11A0CB8C-9CF7-3F47-8256-8A1295B1C785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93" creationId="{D482B4FB-DDF0-9B21-0B3C-5871A65C1889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95" creationId="{4083C347-7E05-D557-301E-EC313A715D2B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96" creationId="{DF9BC1C8-366C-2D96-5C62-A46FF3885A49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97" creationId="{FE773484-C803-AB8C-849D-B83501A301DD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98" creationId="{B28C094A-D152-A7AC-6E18-32FA1C6D6F6C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99" creationId="{B33DF561-A34F-FF35-9F5A-504E62079E71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100" creationId="{D419B2F6-C7C1-533E-8E26-5157A1325BA2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101" creationId="{477758C5-FD53-2D2F-11D3-991BDA346C0B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102" creationId="{66BFC97A-A53D-5D56-9523-7E03C071A1B8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104" creationId="{13B93E57-4172-E590-57FF-31B90256AC03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105" creationId="{3613BE08-5C74-BD9E-6796-6D10DAD887AE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107" creationId="{D6375217-4A4E-07CE-071D-07B021016B32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108" creationId="{89B0B9ED-871F-0D3A-0F95-9868C3B024EB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110" creationId="{99781A27-01B8-B861-2D88-5861FA2D0128}"/>
          </ac:spMkLst>
        </pc:spChg>
        <pc:spChg chg="add mod">
          <ac:chgData name="Danny P" userId="b214d6bb71249ca5" providerId="LiveId" clId="{7B2D68A3-94A6-4322-B2A6-06E763558F73}" dt="2023-05-17T10:37:27.769" v="139"/>
          <ac:spMkLst>
            <pc:docMk/>
            <pc:sldMk cId="4052122368" sldId="265"/>
            <ac:spMk id="111" creationId="{E9A24C11-3BB5-47EA-D500-308D05C165E6}"/>
          </ac:spMkLst>
        </pc:spChg>
        <pc:picChg chg="add del">
          <ac:chgData name="Danny P" userId="b214d6bb71249ca5" providerId="LiveId" clId="{7B2D68A3-94A6-4322-B2A6-06E763558F73}" dt="2023-05-17T10:31:52.227" v="95" actId="478"/>
          <ac:picMkLst>
            <pc:docMk/>
            <pc:sldMk cId="4052122368" sldId="265"/>
            <ac:picMk id="5" creationId="{9D4468B1-08FF-6F75-5DB4-9E0E7F005CC1}"/>
          </ac:picMkLst>
        </pc:picChg>
        <pc:picChg chg="add mod modCrop">
          <ac:chgData name="Danny P" userId="b214d6bb71249ca5" providerId="LiveId" clId="{7B2D68A3-94A6-4322-B2A6-06E763558F73}" dt="2023-05-17T10:32:24.004" v="100" actId="1076"/>
          <ac:picMkLst>
            <pc:docMk/>
            <pc:sldMk cId="4052122368" sldId="265"/>
            <ac:picMk id="7" creationId="{65E0042D-347E-BF8E-3BD1-04745FAFFE51}"/>
          </ac:picMkLst>
        </pc:picChg>
        <pc:picChg chg="add del mod">
          <ac:chgData name="Danny P" userId="b214d6bb71249ca5" providerId="LiveId" clId="{7B2D68A3-94A6-4322-B2A6-06E763558F73}" dt="2023-05-17T10:35:06.297" v="114" actId="478"/>
          <ac:picMkLst>
            <pc:docMk/>
            <pc:sldMk cId="4052122368" sldId="265"/>
            <ac:picMk id="8" creationId="{FF49F5DA-0DEE-7A91-CD62-89A1B06F4E9E}"/>
          </ac:picMkLst>
        </pc:picChg>
        <pc:picChg chg="add mod">
          <ac:chgData name="Danny P" userId="b214d6bb71249ca5" providerId="LiveId" clId="{7B2D68A3-94A6-4322-B2A6-06E763558F73}" dt="2023-05-17T10:37:55.374" v="142" actId="1076"/>
          <ac:picMkLst>
            <pc:docMk/>
            <pc:sldMk cId="4052122368" sldId="265"/>
            <ac:picMk id="59" creationId="{D7906E46-66F3-C665-BDD2-1E71A6B56EEA}"/>
          </ac:picMkLst>
        </pc:picChg>
        <pc:picChg chg="add del mod">
          <ac:chgData name="Danny P" userId="b214d6bb71249ca5" providerId="LiveId" clId="{7B2D68A3-94A6-4322-B2A6-06E763558F73}" dt="2023-05-17T10:35:52.404" v="129" actId="478"/>
          <ac:picMkLst>
            <pc:docMk/>
            <pc:sldMk cId="4052122368" sldId="265"/>
            <ac:picMk id="86" creationId="{1428B340-1571-F7D0-F564-6A24FF3891DA}"/>
          </ac:picMkLst>
        </pc:pic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14" creationId="{9DA93565-B0BA-D68C-6DC2-CB622E146AE7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16" creationId="{DA1F5BA6-C368-DA57-E26C-FEFECD545BE0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18" creationId="{35E874F3-6FA5-98DE-699B-7B2DA9736EAE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20" creationId="{A618334E-0BE9-5158-8ADB-08DE5FFBC4BB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22" creationId="{65BFBEBE-F446-F833-677B-AA0E0627FD43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24" creationId="{D132EAF3-712C-AA3C-32C5-A805B268D4F1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26" creationId="{FE275118-58B4-A315-C460-A00EF441D8BE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28" creationId="{2183C459-85A7-6B44-6FFC-517F04FE91A6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30" creationId="{EC6B4439-09F5-FB0F-2D4F-2A2531520CE4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32" creationId="{93C39B1F-6300-CD3B-EAC6-D714FECF5725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34" creationId="{219381B9-A877-64CC-FC41-C4316EE3655A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36" creationId="{9BCDAC7E-30EF-838B-BB73-521F630D9613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38" creationId="{8E4BCB19-D6FC-D991-64D2-9BE338186E8F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40" creationId="{698A27C5-3EEB-04A9-C86F-A566D305E438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49" creationId="{17583E09-04B3-3F84-7D2E-BD80D668C7C9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52" creationId="{3D3DC25D-E62E-F9AA-80AC-D74E19D9B8DD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55" creationId="{6F7ED1AB-B987-9F76-92F8-5B54F5B59386}"/>
          </ac:cxnSpMkLst>
        </pc:cxnChg>
        <pc:cxnChg chg="add mod">
          <ac:chgData name="Danny P" userId="b214d6bb71249ca5" providerId="LiveId" clId="{7B2D68A3-94A6-4322-B2A6-06E763558F73}" dt="2023-05-17T10:34:37.988" v="110"/>
          <ac:cxnSpMkLst>
            <pc:docMk/>
            <pc:sldMk cId="4052122368" sldId="265"/>
            <ac:cxnSpMk id="58" creationId="{0CF2573F-7B5A-07E4-5B3B-6E594F4FFFA2}"/>
          </ac:cxnSpMkLst>
        </pc:cxnChg>
        <pc:cxnChg chg="add mod">
          <ac:chgData name="Danny P" userId="b214d6bb71249ca5" providerId="LiveId" clId="{7B2D68A3-94A6-4322-B2A6-06E763558F73}" dt="2023-05-17T10:35:23.305" v="124"/>
          <ac:cxnSpMkLst>
            <pc:docMk/>
            <pc:sldMk cId="4052122368" sldId="265"/>
            <ac:cxnSpMk id="65" creationId="{75B4F9B0-0187-04C4-C84A-B6A4A482A492}"/>
          </ac:cxnSpMkLst>
        </pc:cxnChg>
        <pc:cxnChg chg="add mod">
          <ac:chgData name="Danny P" userId="b214d6bb71249ca5" providerId="LiveId" clId="{7B2D68A3-94A6-4322-B2A6-06E763558F73}" dt="2023-05-17T10:35:23.305" v="124"/>
          <ac:cxnSpMkLst>
            <pc:docMk/>
            <pc:sldMk cId="4052122368" sldId="265"/>
            <ac:cxnSpMk id="67" creationId="{E631EB79-706E-84A8-A488-1D4BD3F56F31}"/>
          </ac:cxnSpMkLst>
        </pc:cxnChg>
        <pc:cxnChg chg="add mod">
          <ac:chgData name="Danny P" userId="b214d6bb71249ca5" providerId="LiveId" clId="{7B2D68A3-94A6-4322-B2A6-06E763558F73}" dt="2023-05-17T10:35:23.305" v="124"/>
          <ac:cxnSpMkLst>
            <pc:docMk/>
            <pc:sldMk cId="4052122368" sldId="265"/>
            <ac:cxnSpMk id="76" creationId="{8FD4E17F-34A5-4226-1C1B-37B31F7C5CC2}"/>
          </ac:cxnSpMkLst>
        </pc:cxnChg>
        <pc:cxnChg chg="add mod">
          <ac:chgData name="Danny P" userId="b214d6bb71249ca5" providerId="LiveId" clId="{7B2D68A3-94A6-4322-B2A6-06E763558F73}" dt="2023-05-17T10:35:23.305" v="124"/>
          <ac:cxnSpMkLst>
            <pc:docMk/>
            <pc:sldMk cId="4052122368" sldId="265"/>
            <ac:cxnSpMk id="79" creationId="{2DCDE729-6954-0036-DE1F-9B3C0A095136}"/>
          </ac:cxnSpMkLst>
        </pc:cxnChg>
        <pc:cxnChg chg="add mod">
          <ac:chgData name="Danny P" userId="b214d6bb71249ca5" providerId="LiveId" clId="{7B2D68A3-94A6-4322-B2A6-06E763558F73}" dt="2023-05-17T10:35:23.305" v="124"/>
          <ac:cxnSpMkLst>
            <pc:docMk/>
            <pc:sldMk cId="4052122368" sldId="265"/>
            <ac:cxnSpMk id="82" creationId="{48E32424-F6F0-097C-0F5A-863E888EDD5F}"/>
          </ac:cxnSpMkLst>
        </pc:cxnChg>
        <pc:cxnChg chg="add mod">
          <ac:chgData name="Danny P" userId="b214d6bb71249ca5" providerId="LiveId" clId="{7B2D68A3-94A6-4322-B2A6-06E763558F73}" dt="2023-05-17T10:35:23.305" v="124"/>
          <ac:cxnSpMkLst>
            <pc:docMk/>
            <pc:sldMk cId="4052122368" sldId="265"/>
            <ac:cxnSpMk id="85" creationId="{15D4F0C8-C7DE-4A85-CECC-01A7A32E3B49}"/>
          </ac:cxnSpMkLst>
        </pc:cxnChg>
        <pc:cxnChg chg="add mod">
          <ac:chgData name="Danny P" userId="b214d6bb71249ca5" providerId="LiveId" clId="{7B2D68A3-94A6-4322-B2A6-06E763558F73}" dt="2023-05-17T10:37:27.769" v="139"/>
          <ac:cxnSpMkLst>
            <pc:docMk/>
            <pc:sldMk cId="4052122368" sldId="265"/>
            <ac:cxnSpMk id="92" creationId="{B98B0576-E65C-A6B4-CD1F-8D2B48A67C3B}"/>
          </ac:cxnSpMkLst>
        </pc:cxnChg>
        <pc:cxnChg chg="add mod">
          <ac:chgData name="Danny P" userId="b214d6bb71249ca5" providerId="LiveId" clId="{7B2D68A3-94A6-4322-B2A6-06E763558F73}" dt="2023-05-17T10:37:27.769" v="139"/>
          <ac:cxnSpMkLst>
            <pc:docMk/>
            <pc:sldMk cId="4052122368" sldId="265"/>
            <ac:cxnSpMk id="94" creationId="{8DDC4121-1B34-B2A8-416A-9E56E6DC6FDE}"/>
          </ac:cxnSpMkLst>
        </pc:cxnChg>
        <pc:cxnChg chg="add mod">
          <ac:chgData name="Danny P" userId="b214d6bb71249ca5" providerId="LiveId" clId="{7B2D68A3-94A6-4322-B2A6-06E763558F73}" dt="2023-05-17T10:37:27.769" v="139"/>
          <ac:cxnSpMkLst>
            <pc:docMk/>
            <pc:sldMk cId="4052122368" sldId="265"/>
            <ac:cxnSpMk id="103" creationId="{A7583F53-7788-39E4-2031-7C452BE9294E}"/>
          </ac:cxnSpMkLst>
        </pc:cxnChg>
        <pc:cxnChg chg="add mod">
          <ac:chgData name="Danny P" userId="b214d6bb71249ca5" providerId="LiveId" clId="{7B2D68A3-94A6-4322-B2A6-06E763558F73}" dt="2023-05-17T10:37:27.769" v="139"/>
          <ac:cxnSpMkLst>
            <pc:docMk/>
            <pc:sldMk cId="4052122368" sldId="265"/>
            <ac:cxnSpMk id="106" creationId="{A6F2575D-408E-F5AC-B559-525007757D06}"/>
          </ac:cxnSpMkLst>
        </pc:cxnChg>
        <pc:cxnChg chg="add mod">
          <ac:chgData name="Danny P" userId="b214d6bb71249ca5" providerId="LiveId" clId="{7B2D68A3-94A6-4322-B2A6-06E763558F73}" dt="2023-05-17T10:37:27.769" v="139"/>
          <ac:cxnSpMkLst>
            <pc:docMk/>
            <pc:sldMk cId="4052122368" sldId="265"/>
            <ac:cxnSpMk id="109" creationId="{3A667A3B-7B0C-6BAA-C1A3-99C312E5BAB3}"/>
          </ac:cxnSpMkLst>
        </pc:cxnChg>
        <pc:cxnChg chg="add mod">
          <ac:chgData name="Danny P" userId="b214d6bb71249ca5" providerId="LiveId" clId="{7B2D68A3-94A6-4322-B2A6-06E763558F73}" dt="2023-05-17T10:37:27.769" v="139"/>
          <ac:cxnSpMkLst>
            <pc:docMk/>
            <pc:sldMk cId="4052122368" sldId="265"/>
            <ac:cxnSpMk id="112" creationId="{BAD2EEDE-0F92-C46F-B533-E377C54E4252}"/>
          </ac:cxnSpMkLst>
        </pc:cxnChg>
      </pc:sldChg>
      <pc:sldChg chg="addSp modSp new mod modClrScheme chgLayout">
        <pc:chgData name="Danny P" userId="b214d6bb71249ca5" providerId="LiveId" clId="{7B2D68A3-94A6-4322-B2A6-06E763558F73}" dt="2023-05-17T10:55:37.076" v="146" actId="20577"/>
        <pc:sldMkLst>
          <pc:docMk/>
          <pc:sldMk cId="3626675477" sldId="266"/>
        </pc:sldMkLst>
        <pc:spChg chg="add mod">
          <ac:chgData name="Danny P" userId="b214d6bb71249ca5" providerId="LiveId" clId="{7B2D68A3-94A6-4322-B2A6-06E763558F73}" dt="2023-05-17T10:55:33.917" v="144" actId="700"/>
          <ac:spMkLst>
            <pc:docMk/>
            <pc:sldMk cId="3626675477" sldId="266"/>
            <ac:spMk id="2" creationId="{48CE7A93-5DAA-9EE4-75E6-A5896B511437}"/>
          </ac:spMkLst>
        </pc:spChg>
        <pc:spChg chg="add mod">
          <ac:chgData name="Danny P" userId="b214d6bb71249ca5" providerId="LiveId" clId="{7B2D68A3-94A6-4322-B2A6-06E763558F73}" dt="2023-05-17T10:55:37.076" v="146" actId="20577"/>
          <ac:spMkLst>
            <pc:docMk/>
            <pc:sldMk cId="3626675477" sldId="266"/>
            <ac:spMk id="3" creationId="{9A4A9411-06A3-A5BF-221C-97FADD28D5B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AB18D9-9B39-438D-A72D-306B30C151AD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6B38438-CDF7-4CD5-AB1E-8E7BCFF50926}">
      <dgm:prSet phldrT="[Text]" custT="1"/>
      <dgm:spPr/>
      <dgm:t>
        <a:bodyPr/>
        <a:lstStyle/>
        <a:p>
          <a:r>
            <a:rPr lang="en-US" sz="2400" dirty="0"/>
            <a:t>Structure</a:t>
          </a:r>
        </a:p>
      </dgm:t>
    </dgm:pt>
    <dgm:pt modelId="{75CE3C50-5E53-4EB2-A7D6-84DA4511E831}" type="parTrans" cxnId="{89BDFCBE-3672-4C9F-B6C1-E2B12B408382}">
      <dgm:prSet/>
      <dgm:spPr/>
      <dgm:t>
        <a:bodyPr/>
        <a:lstStyle/>
        <a:p>
          <a:endParaRPr lang="en-US" sz="3200"/>
        </a:p>
      </dgm:t>
    </dgm:pt>
    <dgm:pt modelId="{EABEE6A2-81F2-419B-99CE-5C768E674359}" type="sibTrans" cxnId="{89BDFCBE-3672-4C9F-B6C1-E2B12B408382}">
      <dgm:prSet/>
      <dgm:spPr/>
      <dgm:t>
        <a:bodyPr/>
        <a:lstStyle/>
        <a:p>
          <a:endParaRPr lang="en-US" sz="3200"/>
        </a:p>
      </dgm:t>
    </dgm:pt>
    <dgm:pt modelId="{2BCC5643-C5A7-4F41-858D-8827B07C4FD8}">
      <dgm:prSet phldrT="[Text]" custT="1"/>
      <dgm:spPr/>
      <dgm:t>
        <a:bodyPr/>
        <a:lstStyle/>
        <a:p>
          <a:r>
            <a:rPr lang="en-US" sz="1800" dirty="0"/>
            <a:t>Demo</a:t>
          </a:r>
        </a:p>
      </dgm:t>
    </dgm:pt>
    <dgm:pt modelId="{2EA56C6E-A705-4792-B4C9-6BE31AED7D7E}" type="parTrans" cxnId="{6828C25F-5025-4180-BABA-93DE3EFB15C0}">
      <dgm:prSet/>
      <dgm:spPr/>
      <dgm:t>
        <a:bodyPr/>
        <a:lstStyle/>
        <a:p>
          <a:endParaRPr lang="en-US" sz="3200"/>
        </a:p>
      </dgm:t>
    </dgm:pt>
    <dgm:pt modelId="{F4E3F979-5DA9-45C8-8028-BED1F79A7D38}" type="sibTrans" cxnId="{6828C25F-5025-4180-BABA-93DE3EFB15C0}">
      <dgm:prSet/>
      <dgm:spPr/>
      <dgm:t>
        <a:bodyPr/>
        <a:lstStyle/>
        <a:p>
          <a:endParaRPr lang="en-US" sz="3200"/>
        </a:p>
      </dgm:t>
    </dgm:pt>
    <dgm:pt modelId="{E962A77F-5DBF-4433-8A98-916F75EBC889}">
      <dgm:prSet phldrT="[Text]" custT="1"/>
      <dgm:spPr/>
      <dgm:t>
        <a:bodyPr/>
        <a:lstStyle/>
        <a:p>
          <a:r>
            <a:rPr lang="en-US" sz="1800" dirty="0"/>
            <a:t>1. Planning</a:t>
          </a:r>
        </a:p>
      </dgm:t>
    </dgm:pt>
    <dgm:pt modelId="{3AA32507-1102-4E80-9AC3-392CC7964363}" type="parTrans" cxnId="{BFF4CB28-168A-49A1-80F9-720A30891A23}">
      <dgm:prSet/>
      <dgm:spPr/>
      <dgm:t>
        <a:bodyPr/>
        <a:lstStyle/>
        <a:p>
          <a:endParaRPr lang="en-US" sz="3200"/>
        </a:p>
      </dgm:t>
    </dgm:pt>
    <dgm:pt modelId="{614B4A49-065A-424D-9207-9B94A7A8F3A9}" type="sibTrans" cxnId="{BFF4CB28-168A-49A1-80F9-720A30891A23}">
      <dgm:prSet/>
      <dgm:spPr/>
      <dgm:t>
        <a:bodyPr/>
        <a:lstStyle/>
        <a:p>
          <a:endParaRPr lang="en-US" sz="3200"/>
        </a:p>
      </dgm:t>
    </dgm:pt>
    <dgm:pt modelId="{D69114FE-CA7B-4624-91B9-9F9B4FA6617E}">
      <dgm:prSet phldrT="[Text]" custT="1"/>
      <dgm:spPr/>
      <dgm:t>
        <a:bodyPr/>
        <a:lstStyle/>
        <a:p>
          <a:r>
            <a:rPr lang="en-US" sz="1800" dirty="0"/>
            <a:t>3. Reporting</a:t>
          </a:r>
        </a:p>
      </dgm:t>
    </dgm:pt>
    <dgm:pt modelId="{45684DB1-BE38-478A-B1E0-405197E5221F}" type="parTrans" cxnId="{379E04BE-2988-419F-B830-F75CFA2C4FD2}">
      <dgm:prSet/>
      <dgm:spPr/>
      <dgm:t>
        <a:bodyPr/>
        <a:lstStyle/>
        <a:p>
          <a:endParaRPr lang="en-US" sz="3200"/>
        </a:p>
      </dgm:t>
    </dgm:pt>
    <dgm:pt modelId="{209FAABF-082F-46C3-B8D9-B9C414083571}" type="sibTrans" cxnId="{379E04BE-2988-419F-B830-F75CFA2C4FD2}">
      <dgm:prSet/>
      <dgm:spPr/>
      <dgm:t>
        <a:bodyPr/>
        <a:lstStyle/>
        <a:p>
          <a:endParaRPr lang="en-US" sz="3200"/>
        </a:p>
      </dgm:t>
    </dgm:pt>
    <dgm:pt modelId="{4005C5CC-0D85-4EC0-93FA-78BDBE63B3B9}">
      <dgm:prSet phldrT="[Text]" custT="1"/>
      <dgm:spPr/>
      <dgm:t>
        <a:bodyPr/>
        <a:lstStyle/>
        <a:p>
          <a:r>
            <a:rPr lang="en-US" sz="1200" dirty="0" err="1"/>
            <a:t>Todo’s</a:t>
          </a:r>
          <a:r>
            <a:rPr lang="en-US" sz="1200" dirty="0"/>
            <a:t> - WBS</a:t>
          </a:r>
        </a:p>
      </dgm:t>
    </dgm:pt>
    <dgm:pt modelId="{4B8B3179-9FA3-4BA9-A9E9-A5CDA1B612B3}" type="parTrans" cxnId="{21AF297C-645B-47EA-8D56-28E4761487CB}">
      <dgm:prSet/>
      <dgm:spPr/>
      <dgm:t>
        <a:bodyPr/>
        <a:lstStyle/>
        <a:p>
          <a:endParaRPr lang="en-US" sz="3200"/>
        </a:p>
      </dgm:t>
    </dgm:pt>
    <dgm:pt modelId="{00F5BA10-045D-444F-9211-1DD74177146C}" type="sibTrans" cxnId="{21AF297C-645B-47EA-8D56-28E4761487CB}">
      <dgm:prSet/>
      <dgm:spPr/>
      <dgm:t>
        <a:bodyPr/>
        <a:lstStyle/>
        <a:p>
          <a:endParaRPr lang="en-US" sz="3200"/>
        </a:p>
      </dgm:t>
    </dgm:pt>
    <dgm:pt modelId="{C6909BCF-0164-4EA8-826A-224543DA0784}">
      <dgm:prSet phldrT="[Text]" custT="1"/>
      <dgm:spPr/>
      <dgm:t>
        <a:bodyPr/>
        <a:lstStyle/>
        <a:p>
          <a:r>
            <a:rPr lang="en-US" sz="1200" dirty="0"/>
            <a:t>Resources</a:t>
          </a:r>
        </a:p>
      </dgm:t>
    </dgm:pt>
    <dgm:pt modelId="{959A08C0-E129-4972-832D-024C9D2292CC}" type="parTrans" cxnId="{BD4B94F7-D366-4ACB-8EA1-1A733083A6DD}">
      <dgm:prSet/>
      <dgm:spPr/>
      <dgm:t>
        <a:bodyPr/>
        <a:lstStyle/>
        <a:p>
          <a:endParaRPr lang="en-US" sz="3200"/>
        </a:p>
      </dgm:t>
    </dgm:pt>
    <dgm:pt modelId="{FD988CDC-431A-4581-91EE-8EBB8C17F5A5}" type="sibTrans" cxnId="{BD4B94F7-D366-4ACB-8EA1-1A733083A6DD}">
      <dgm:prSet/>
      <dgm:spPr/>
      <dgm:t>
        <a:bodyPr/>
        <a:lstStyle/>
        <a:p>
          <a:endParaRPr lang="en-US" sz="3200"/>
        </a:p>
      </dgm:t>
    </dgm:pt>
    <dgm:pt modelId="{001E773A-BC3D-43D1-9F01-E75F17CA3304}">
      <dgm:prSet phldrT="[Text]" custT="1"/>
      <dgm:spPr/>
      <dgm:t>
        <a:bodyPr/>
        <a:lstStyle/>
        <a:p>
          <a:r>
            <a:rPr lang="en-US" sz="1200" dirty="0"/>
            <a:t>Links</a:t>
          </a:r>
        </a:p>
      </dgm:t>
    </dgm:pt>
    <dgm:pt modelId="{AE990B82-52B0-478D-B0BF-DD638643B548}" type="parTrans" cxnId="{FD66B487-550C-415D-9B44-84F18864ECDE}">
      <dgm:prSet/>
      <dgm:spPr/>
      <dgm:t>
        <a:bodyPr/>
        <a:lstStyle/>
        <a:p>
          <a:endParaRPr lang="en-US" sz="3200"/>
        </a:p>
      </dgm:t>
    </dgm:pt>
    <dgm:pt modelId="{CC5C39D7-002E-4964-AE2E-8144C4B52342}" type="sibTrans" cxnId="{FD66B487-550C-415D-9B44-84F18864ECDE}">
      <dgm:prSet/>
      <dgm:spPr/>
      <dgm:t>
        <a:bodyPr/>
        <a:lstStyle/>
        <a:p>
          <a:endParaRPr lang="en-US" sz="3200"/>
        </a:p>
      </dgm:t>
    </dgm:pt>
    <dgm:pt modelId="{500EF6CD-BA4C-4999-9B6B-1D7D20EBE5BB}">
      <dgm:prSet phldrT="[Text]" custT="1"/>
      <dgm:spPr/>
      <dgm:t>
        <a:bodyPr/>
        <a:lstStyle/>
        <a:p>
          <a:r>
            <a:rPr lang="en-US" sz="1200" dirty="0"/>
            <a:t>Info …</a:t>
          </a:r>
        </a:p>
      </dgm:t>
    </dgm:pt>
    <dgm:pt modelId="{641446F6-E7D7-48D5-8DFB-4349AF3DFEE0}" type="parTrans" cxnId="{A9E50C64-AA49-44F1-A559-C207CCBCBC04}">
      <dgm:prSet/>
      <dgm:spPr/>
      <dgm:t>
        <a:bodyPr/>
        <a:lstStyle/>
        <a:p>
          <a:endParaRPr lang="en-US" sz="3200"/>
        </a:p>
      </dgm:t>
    </dgm:pt>
    <dgm:pt modelId="{8CD00EF6-72FA-42EF-A18F-7D36C41B80AA}" type="sibTrans" cxnId="{A9E50C64-AA49-44F1-A559-C207CCBCBC04}">
      <dgm:prSet/>
      <dgm:spPr/>
      <dgm:t>
        <a:bodyPr/>
        <a:lstStyle/>
        <a:p>
          <a:endParaRPr lang="en-US" sz="3200"/>
        </a:p>
      </dgm:t>
    </dgm:pt>
    <dgm:pt modelId="{E297B243-854E-4D2E-90DF-67B0D90DEA89}">
      <dgm:prSet phldrT="[Text]" custT="1"/>
      <dgm:spPr/>
      <dgm:t>
        <a:bodyPr/>
        <a:lstStyle/>
        <a:p>
          <a:r>
            <a:rPr lang="en-US" sz="1800" dirty="0"/>
            <a:t>2. Tracking</a:t>
          </a:r>
        </a:p>
      </dgm:t>
    </dgm:pt>
    <dgm:pt modelId="{171F830B-7774-41AC-8625-C7BA2AB943DB}" type="parTrans" cxnId="{10B9C26C-F048-4E55-AB7D-5BEA30837835}">
      <dgm:prSet/>
      <dgm:spPr/>
      <dgm:t>
        <a:bodyPr/>
        <a:lstStyle/>
        <a:p>
          <a:endParaRPr lang="en-US" sz="3200"/>
        </a:p>
      </dgm:t>
    </dgm:pt>
    <dgm:pt modelId="{DB7D0EC9-7902-44D0-9323-39E7D6198AA0}" type="sibTrans" cxnId="{10B9C26C-F048-4E55-AB7D-5BEA30837835}">
      <dgm:prSet/>
      <dgm:spPr/>
      <dgm:t>
        <a:bodyPr/>
        <a:lstStyle/>
        <a:p>
          <a:endParaRPr lang="en-US" sz="3200"/>
        </a:p>
      </dgm:t>
    </dgm:pt>
    <dgm:pt modelId="{D757F1A4-E3BD-4BDD-9688-8296C9338B5D}">
      <dgm:prSet phldrT="[Text]" custT="1"/>
      <dgm:spPr/>
      <dgm:t>
        <a:bodyPr/>
        <a:lstStyle/>
        <a:p>
          <a:r>
            <a:rPr lang="en-US" sz="1200" dirty="0"/>
            <a:t>Encoder la </a:t>
          </a:r>
          <a:r>
            <a:rPr lang="en-US" sz="1200" dirty="0" err="1"/>
            <a:t>réalité</a:t>
          </a:r>
          <a:endParaRPr lang="en-US" sz="1200" dirty="0"/>
        </a:p>
      </dgm:t>
    </dgm:pt>
    <dgm:pt modelId="{D9D4B8D8-992A-4D35-919A-1B74B0BEAA90}" type="parTrans" cxnId="{F0DD42C7-8278-4470-8936-E8C150D2ED79}">
      <dgm:prSet/>
      <dgm:spPr/>
      <dgm:t>
        <a:bodyPr/>
        <a:lstStyle/>
        <a:p>
          <a:endParaRPr lang="en-US" sz="3200"/>
        </a:p>
      </dgm:t>
    </dgm:pt>
    <dgm:pt modelId="{5028012F-8B09-4C04-AEB0-4D4F196515A4}" type="sibTrans" cxnId="{F0DD42C7-8278-4470-8936-E8C150D2ED79}">
      <dgm:prSet/>
      <dgm:spPr/>
      <dgm:t>
        <a:bodyPr/>
        <a:lstStyle/>
        <a:p>
          <a:endParaRPr lang="en-US" sz="3200"/>
        </a:p>
      </dgm:t>
    </dgm:pt>
    <dgm:pt modelId="{C2D2FAF4-5A6A-4CD4-ACEA-882928C9EF7B}">
      <dgm:prSet phldrT="[Text]" custT="1"/>
      <dgm:spPr/>
      <dgm:t>
        <a:bodyPr/>
        <a:lstStyle/>
        <a:p>
          <a:r>
            <a:rPr lang="en-US" sz="1200" dirty="0"/>
            <a:t>Auto update</a:t>
          </a:r>
        </a:p>
      </dgm:t>
    </dgm:pt>
    <dgm:pt modelId="{0D2199D2-1F88-409F-AB7E-1FF55105BE73}" type="parTrans" cxnId="{2AF671D3-0090-4897-974E-DE183271D4F1}">
      <dgm:prSet/>
      <dgm:spPr/>
      <dgm:t>
        <a:bodyPr/>
        <a:lstStyle/>
        <a:p>
          <a:endParaRPr lang="en-US" sz="3200"/>
        </a:p>
      </dgm:t>
    </dgm:pt>
    <dgm:pt modelId="{A9CECF0E-C0FD-40D4-9FE1-57401E453EB5}" type="sibTrans" cxnId="{2AF671D3-0090-4897-974E-DE183271D4F1}">
      <dgm:prSet/>
      <dgm:spPr/>
      <dgm:t>
        <a:bodyPr/>
        <a:lstStyle/>
        <a:p>
          <a:endParaRPr lang="en-US" sz="3200"/>
        </a:p>
      </dgm:t>
    </dgm:pt>
    <dgm:pt modelId="{52D818B5-DAE5-4225-95FA-B8139C2FF699}">
      <dgm:prSet phldrT="[Text]" custT="1"/>
      <dgm:spPr/>
      <dgm:t>
        <a:bodyPr/>
        <a:lstStyle/>
        <a:p>
          <a:r>
            <a:rPr lang="en-US" sz="1200" dirty="0"/>
            <a:t>Modifier le plan</a:t>
          </a:r>
        </a:p>
      </dgm:t>
    </dgm:pt>
    <dgm:pt modelId="{D2D6B980-1486-428A-A684-7AD95DF9EC21}" type="parTrans" cxnId="{680A9E85-BC72-49CB-9C33-E0993A4CE24C}">
      <dgm:prSet/>
      <dgm:spPr/>
      <dgm:t>
        <a:bodyPr/>
        <a:lstStyle/>
        <a:p>
          <a:endParaRPr lang="en-US" sz="3200"/>
        </a:p>
      </dgm:t>
    </dgm:pt>
    <dgm:pt modelId="{EEC40BBC-B2C0-4670-8F7F-F9F4282CB08C}" type="sibTrans" cxnId="{680A9E85-BC72-49CB-9C33-E0993A4CE24C}">
      <dgm:prSet/>
      <dgm:spPr/>
      <dgm:t>
        <a:bodyPr/>
        <a:lstStyle/>
        <a:p>
          <a:endParaRPr lang="en-US" sz="3200"/>
        </a:p>
      </dgm:t>
    </dgm:pt>
    <dgm:pt modelId="{4F74F25C-CC8B-490B-9B16-7C2E36275097}">
      <dgm:prSet phldrT="[Text]" custT="1"/>
      <dgm:spPr/>
      <dgm:t>
        <a:bodyPr/>
        <a:lstStyle/>
        <a:p>
          <a:r>
            <a:rPr lang="en-US" sz="1800" dirty="0"/>
            <a:t>4. Multi-projects</a:t>
          </a:r>
        </a:p>
      </dgm:t>
    </dgm:pt>
    <dgm:pt modelId="{0EE22844-FF33-4B9A-9C06-2FC2FFEAC7B9}" type="parTrans" cxnId="{BA1EDCEA-BAFB-46B5-95D7-C836FEAA7415}">
      <dgm:prSet/>
      <dgm:spPr/>
      <dgm:t>
        <a:bodyPr/>
        <a:lstStyle/>
        <a:p>
          <a:endParaRPr lang="en-US" sz="3200"/>
        </a:p>
      </dgm:t>
    </dgm:pt>
    <dgm:pt modelId="{01779A72-E9EC-452B-946F-236ABFCA690E}" type="sibTrans" cxnId="{BA1EDCEA-BAFB-46B5-95D7-C836FEAA7415}">
      <dgm:prSet/>
      <dgm:spPr/>
      <dgm:t>
        <a:bodyPr/>
        <a:lstStyle/>
        <a:p>
          <a:endParaRPr lang="en-US" sz="3200"/>
        </a:p>
      </dgm:t>
    </dgm:pt>
    <dgm:pt modelId="{DB447386-BD22-4903-B2B7-EBDB6E0A6642}" type="pres">
      <dgm:prSet presAssocID="{BEAB18D9-9B39-438D-A72D-306B30C151A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277396-B43C-4E72-B95B-E004DB0EE763}" type="pres">
      <dgm:prSet presAssocID="{D6B38438-CDF7-4CD5-AB1E-8E7BCFF50926}" presName="centerShape" presStyleLbl="node0" presStyleIdx="0" presStyleCnt="1"/>
      <dgm:spPr/>
    </dgm:pt>
    <dgm:pt modelId="{A771812E-82FA-444B-9401-DAABEDFB6AAE}" type="pres">
      <dgm:prSet presAssocID="{2BCC5643-C5A7-4F41-858D-8827B07C4FD8}" presName="node" presStyleLbl="node1" presStyleIdx="0" presStyleCnt="5" custScaleX="122923" custScaleY="122923">
        <dgm:presLayoutVars>
          <dgm:bulletEnabled val="1"/>
        </dgm:presLayoutVars>
      </dgm:prSet>
      <dgm:spPr/>
    </dgm:pt>
    <dgm:pt modelId="{5D58A4C6-B551-4E3C-A727-2AA318E9A92E}" type="pres">
      <dgm:prSet presAssocID="{2BCC5643-C5A7-4F41-858D-8827B07C4FD8}" presName="dummy" presStyleCnt="0"/>
      <dgm:spPr/>
    </dgm:pt>
    <dgm:pt modelId="{4235C2C7-38ED-4CA1-94D8-9DA41276B957}" type="pres">
      <dgm:prSet presAssocID="{F4E3F979-5DA9-45C8-8028-BED1F79A7D38}" presName="sibTrans" presStyleLbl="sibTrans2D1" presStyleIdx="0" presStyleCnt="5"/>
      <dgm:spPr/>
    </dgm:pt>
    <dgm:pt modelId="{306CFDBC-390D-4781-98DF-7F66A42BB275}" type="pres">
      <dgm:prSet presAssocID="{E962A77F-5DBF-4433-8A98-916F75EBC889}" presName="node" presStyleLbl="node1" presStyleIdx="1" presStyleCnt="5" custScaleX="122923" custScaleY="122923">
        <dgm:presLayoutVars>
          <dgm:bulletEnabled val="1"/>
        </dgm:presLayoutVars>
      </dgm:prSet>
      <dgm:spPr/>
    </dgm:pt>
    <dgm:pt modelId="{B4C1CE4F-3F71-498C-841B-CC92B8B1E3A8}" type="pres">
      <dgm:prSet presAssocID="{E962A77F-5DBF-4433-8A98-916F75EBC889}" presName="dummy" presStyleCnt="0"/>
      <dgm:spPr/>
    </dgm:pt>
    <dgm:pt modelId="{3B37169B-90CF-4BA2-8D4B-864B79F9AAA6}" type="pres">
      <dgm:prSet presAssocID="{614B4A49-065A-424D-9207-9B94A7A8F3A9}" presName="sibTrans" presStyleLbl="sibTrans2D1" presStyleIdx="1" presStyleCnt="5"/>
      <dgm:spPr/>
    </dgm:pt>
    <dgm:pt modelId="{BCA70D15-4977-4F14-98C6-284EBC8A6BE9}" type="pres">
      <dgm:prSet presAssocID="{E297B243-854E-4D2E-90DF-67B0D90DEA89}" presName="node" presStyleLbl="node1" presStyleIdx="2" presStyleCnt="5" custScaleX="122923" custScaleY="122923">
        <dgm:presLayoutVars>
          <dgm:bulletEnabled val="1"/>
        </dgm:presLayoutVars>
      </dgm:prSet>
      <dgm:spPr/>
    </dgm:pt>
    <dgm:pt modelId="{0F305387-41D8-4B89-8B92-A30B84806E17}" type="pres">
      <dgm:prSet presAssocID="{E297B243-854E-4D2E-90DF-67B0D90DEA89}" presName="dummy" presStyleCnt="0"/>
      <dgm:spPr/>
    </dgm:pt>
    <dgm:pt modelId="{DAB878E2-4D21-4021-8573-A7161EE030C6}" type="pres">
      <dgm:prSet presAssocID="{DB7D0EC9-7902-44D0-9323-39E7D6198AA0}" presName="sibTrans" presStyleLbl="sibTrans2D1" presStyleIdx="2" presStyleCnt="5"/>
      <dgm:spPr/>
    </dgm:pt>
    <dgm:pt modelId="{9DF22CB4-F400-4B99-B699-A70F60864DF0}" type="pres">
      <dgm:prSet presAssocID="{D69114FE-CA7B-4624-91B9-9F9B4FA6617E}" presName="node" presStyleLbl="node1" presStyleIdx="3" presStyleCnt="5" custScaleX="122923" custScaleY="122923">
        <dgm:presLayoutVars>
          <dgm:bulletEnabled val="1"/>
        </dgm:presLayoutVars>
      </dgm:prSet>
      <dgm:spPr/>
    </dgm:pt>
    <dgm:pt modelId="{083ED3AB-F7E3-4BFF-8A08-91A8F9B37027}" type="pres">
      <dgm:prSet presAssocID="{D69114FE-CA7B-4624-91B9-9F9B4FA6617E}" presName="dummy" presStyleCnt="0"/>
      <dgm:spPr/>
    </dgm:pt>
    <dgm:pt modelId="{ECF4E591-8476-49C6-BA5B-CB61C8AC2EA6}" type="pres">
      <dgm:prSet presAssocID="{209FAABF-082F-46C3-B8D9-B9C414083571}" presName="sibTrans" presStyleLbl="sibTrans2D1" presStyleIdx="3" presStyleCnt="5"/>
      <dgm:spPr/>
    </dgm:pt>
    <dgm:pt modelId="{65512F02-FF88-494D-A0C3-4120C5F368BF}" type="pres">
      <dgm:prSet presAssocID="{4F74F25C-CC8B-490B-9B16-7C2E36275097}" presName="node" presStyleLbl="node1" presStyleIdx="4" presStyleCnt="5" custScaleX="122923" custScaleY="122923">
        <dgm:presLayoutVars>
          <dgm:bulletEnabled val="1"/>
        </dgm:presLayoutVars>
      </dgm:prSet>
      <dgm:spPr/>
    </dgm:pt>
    <dgm:pt modelId="{CC0F6CEF-D748-450C-9D66-DBBAE990D813}" type="pres">
      <dgm:prSet presAssocID="{4F74F25C-CC8B-490B-9B16-7C2E36275097}" presName="dummy" presStyleCnt="0"/>
      <dgm:spPr/>
    </dgm:pt>
    <dgm:pt modelId="{BE161C87-82D4-416D-A16A-1DD6DDD3C592}" type="pres">
      <dgm:prSet presAssocID="{01779A72-E9EC-452B-946F-236ABFCA690E}" presName="sibTrans" presStyleLbl="sibTrans2D1" presStyleIdx="4" presStyleCnt="5"/>
      <dgm:spPr/>
    </dgm:pt>
  </dgm:ptLst>
  <dgm:cxnLst>
    <dgm:cxn modelId="{07EBB40A-F1E6-4C37-BA84-E390D384161B}" type="presOf" srcId="{500EF6CD-BA4C-4999-9B6B-1D7D20EBE5BB}" destId="{306CFDBC-390D-4781-98DF-7F66A42BB275}" srcOrd="0" destOrd="4" presId="urn:microsoft.com/office/officeart/2005/8/layout/radial6"/>
    <dgm:cxn modelId="{E2507A19-EF5A-4427-AEF9-EC807C7083DF}" type="presOf" srcId="{001E773A-BC3D-43D1-9F01-E75F17CA3304}" destId="{306CFDBC-390D-4781-98DF-7F66A42BB275}" srcOrd="0" destOrd="3" presId="urn:microsoft.com/office/officeart/2005/8/layout/radial6"/>
    <dgm:cxn modelId="{BFF4CB28-168A-49A1-80F9-720A30891A23}" srcId="{D6B38438-CDF7-4CD5-AB1E-8E7BCFF50926}" destId="{E962A77F-5DBF-4433-8A98-916F75EBC889}" srcOrd="1" destOrd="0" parTransId="{3AA32507-1102-4E80-9AC3-392CC7964363}" sibTransId="{614B4A49-065A-424D-9207-9B94A7A8F3A9}"/>
    <dgm:cxn modelId="{B766BA35-4706-4E35-AF2B-F61C33B0E2E5}" type="presOf" srcId="{D69114FE-CA7B-4624-91B9-9F9B4FA6617E}" destId="{9DF22CB4-F400-4B99-B699-A70F60864DF0}" srcOrd="0" destOrd="0" presId="urn:microsoft.com/office/officeart/2005/8/layout/radial6"/>
    <dgm:cxn modelId="{91D52C37-001F-4DB1-BA6E-2316FE7CFF67}" type="presOf" srcId="{4F74F25C-CC8B-490B-9B16-7C2E36275097}" destId="{65512F02-FF88-494D-A0C3-4120C5F368BF}" srcOrd="0" destOrd="0" presId="urn:microsoft.com/office/officeart/2005/8/layout/radial6"/>
    <dgm:cxn modelId="{E2EED939-C9BA-468F-8B5A-B6F6A0D3C91E}" type="presOf" srcId="{C6909BCF-0164-4EA8-826A-224543DA0784}" destId="{306CFDBC-390D-4781-98DF-7F66A42BB275}" srcOrd="0" destOrd="2" presId="urn:microsoft.com/office/officeart/2005/8/layout/radial6"/>
    <dgm:cxn modelId="{6828C25F-5025-4180-BABA-93DE3EFB15C0}" srcId="{D6B38438-CDF7-4CD5-AB1E-8E7BCFF50926}" destId="{2BCC5643-C5A7-4F41-858D-8827B07C4FD8}" srcOrd="0" destOrd="0" parTransId="{2EA56C6E-A705-4792-B4C9-6BE31AED7D7E}" sibTransId="{F4E3F979-5DA9-45C8-8028-BED1F79A7D38}"/>
    <dgm:cxn modelId="{94629D63-67DB-46AD-9774-87DCB86CA956}" type="presOf" srcId="{4005C5CC-0D85-4EC0-93FA-78BDBE63B3B9}" destId="{306CFDBC-390D-4781-98DF-7F66A42BB275}" srcOrd="0" destOrd="1" presId="urn:microsoft.com/office/officeart/2005/8/layout/radial6"/>
    <dgm:cxn modelId="{A9E50C64-AA49-44F1-A559-C207CCBCBC04}" srcId="{E962A77F-5DBF-4433-8A98-916F75EBC889}" destId="{500EF6CD-BA4C-4999-9B6B-1D7D20EBE5BB}" srcOrd="3" destOrd="0" parTransId="{641446F6-E7D7-48D5-8DFB-4349AF3DFEE0}" sibTransId="{8CD00EF6-72FA-42EF-A18F-7D36C41B80AA}"/>
    <dgm:cxn modelId="{10B9C26C-F048-4E55-AB7D-5BEA30837835}" srcId="{D6B38438-CDF7-4CD5-AB1E-8E7BCFF50926}" destId="{E297B243-854E-4D2E-90DF-67B0D90DEA89}" srcOrd="2" destOrd="0" parTransId="{171F830B-7774-41AC-8625-C7BA2AB943DB}" sibTransId="{DB7D0EC9-7902-44D0-9323-39E7D6198AA0}"/>
    <dgm:cxn modelId="{D435C153-7642-4B81-974B-8A6135E07289}" type="presOf" srcId="{D757F1A4-E3BD-4BDD-9688-8296C9338B5D}" destId="{BCA70D15-4977-4F14-98C6-284EBC8A6BE9}" srcOrd="0" destOrd="1" presId="urn:microsoft.com/office/officeart/2005/8/layout/radial6"/>
    <dgm:cxn modelId="{21AF297C-645B-47EA-8D56-28E4761487CB}" srcId="{E962A77F-5DBF-4433-8A98-916F75EBC889}" destId="{4005C5CC-0D85-4EC0-93FA-78BDBE63B3B9}" srcOrd="0" destOrd="0" parTransId="{4B8B3179-9FA3-4BA9-A9E9-A5CDA1B612B3}" sibTransId="{00F5BA10-045D-444F-9211-1DD74177146C}"/>
    <dgm:cxn modelId="{680A9E85-BC72-49CB-9C33-E0993A4CE24C}" srcId="{E297B243-854E-4D2E-90DF-67B0D90DEA89}" destId="{52D818B5-DAE5-4225-95FA-B8139C2FF699}" srcOrd="2" destOrd="0" parTransId="{D2D6B980-1486-428A-A684-7AD95DF9EC21}" sibTransId="{EEC40BBC-B2C0-4670-8F7F-F9F4282CB08C}"/>
    <dgm:cxn modelId="{FD66B487-550C-415D-9B44-84F18864ECDE}" srcId="{E962A77F-5DBF-4433-8A98-916F75EBC889}" destId="{001E773A-BC3D-43D1-9F01-E75F17CA3304}" srcOrd="2" destOrd="0" parTransId="{AE990B82-52B0-478D-B0BF-DD638643B548}" sibTransId="{CC5C39D7-002E-4964-AE2E-8144C4B52342}"/>
    <dgm:cxn modelId="{7C088D88-EBB3-4821-A775-E4C699E80AF0}" type="presOf" srcId="{F4E3F979-5DA9-45C8-8028-BED1F79A7D38}" destId="{4235C2C7-38ED-4CA1-94D8-9DA41276B957}" srcOrd="0" destOrd="0" presId="urn:microsoft.com/office/officeart/2005/8/layout/radial6"/>
    <dgm:cxn modelId="{6DF3C19D-8EFF-4309-938C-4BC864C69007}" type="presOf" srcId="{2BCC5643-C5A7-4F41-858D-8827B07C4FD8}" destId="{A771812E-82FA-444B-9401-DAABEDFB6AAE}" srcOrd="0" destOrd="0" presId="urn:microsoft.com/office/officeart/2005/8/layout/radial6"/>
    <dgm:cxn modelId="{022354A4-4BFF-4F47-BE28-B6AE68125F08}" type="presOf" srcId="{DB7D0EC9-7902-44D0-9323-39E7D6198AA0}" destId="{DAB878E2-4D21-4021-8573-A7161EE030C6}" srcOrd="0" destOrd="0" presId="urn:microsoft.com/office/officeart/2005/8/layout/radial6"/>
    <dgm:cxn modelId="{BF6614A6-2315-4CF4-A1F9-841955BDBA42}" type="presOf" srcId="{BEAB18D9-9B39-438D-A72D-306B30C151AD}" destId="{DB447386-BD22-4903-B2B7-EBDB6E0A6642}" srcOrd="0" destOrd="0" presId="urn:microsoft.com/office/officeart/2005/8/layout/radial6"/>
    <dgm:cxn modelId="{361984B7-6C20-46E8-9C37-8ADC9993313D}" type="presOf" srcId="{C2D2FAF4-5A6A-4CD4-ACEA-882928C9EF7B}" destId="{BCA70D15-4977-4F14-98C6-284EBC8A6BE9}" srcOrd="0" destOrd="2" presId="urn:microsoft.com/office/officeart/2005/8/layout/radial6"/>
    <dgm:cxn modelId="{075549BB-C83B-4608-ABBD-3D6DE68B77B1}" type="presOf" srcId="{209FAABF-082F-46C3-B8D9-B9C414083571}" destId="{ECF4E591-8476-49C6-BA5B-CB61C8AC2EA6}" srcOrd="0" destOrd="0" presId="urn:microsoft.com/office/officeart/2005/8/layout/radial6"/>
    <dgm:cxn modelId="{379E04BE-2988-419F-B830-F75CFA2C4FD2}" srcId="{D6B38438-CDF7-4CD5-AB1E-8E7BCFF50926}" destId="{D69114FE-CA7B-4624-91B9-9F9B4FA6617E}" srcOrd="3" destOrd="0" parTransId="{45684DB1-BE38-478A-B1E0-405197E5221F}" sibTransId="{209FAABF-082F-46C3-B8D9-B9C414083571}"/>
    <dgm:cxn modelId="{89BDFCBE-3672-4C9F-B6C1-E2B12B408382}" srcId="{BEAB18D9-9B39-438D-A72D-306B30C151AD}" destId="{D6B38438-CDF7-4CD5-AB1E-8E7BCFF50926}" srcOrd="0" destOrd="0" parTransId="{75CE3C50-5E53-4EB2-A7D6-84DA4511E831}" sibTransId="{EABEE6A2-81F2-419B-99CE-5C768E674359}"/>
    <dgm:cxn modelId="{F0DD42C7-8278-4470-8936-E8C150D2ED79}" srcId="{E297B243-854E-4D2E-90DF-67B0D90DEA89}" destId="{D757F1A4-E3BD-4BDD-9688-8296C9338B5D}" srcOrd="0" destOrd="0" parTransId="{D9D4B8D8-992A-4D35-919A-1B74B0BEAA90}" sibTransId="{5028012F-8B09-4C04-AEB0-4D4F196515A4}"/>
    <dgm:cxn modelId="{EE846ACF-D4D4-4051-A286-325AE8BCF5F2}" type="presOf" srcId="{52D818B5-DAE5-4225-95FA-B8139C2FF699}" destId="{BCA70D15-4977-4F14-98C6-284EBC8A6BE9}" srcOrd="0" destOrd="3" presId="urn:microsoft.com/office/officeart/2005/8/layout/radial6"/>
    <dgm:cxn modelId="{2AF671D3-0090-4897-974E-DE183271D4F1}" srcId="{E297B243-854E-4D2E-90DF-67B0D90DEA89}" destId="{C2D2FAF4-5A6A-4CD4-ACEA-882928C9EF7B}" srcOrd="1" destOrd="0" parTransId="{0D2199D2-1F88-409F-AB7E-1FF55105BE73}" sibTransId="{A9CECF0E-C0FD-40D4-9FE1-57401E453EB5}"/>
    <dgm:cxn modelId="{94D764E5-F592-49DE-8C77-A2600A9EA227}" type="presOf" srcId="{D6B38438-CDF7-4CD5-AB1E-8E7BCFF50926}" destId="{BA277396-B43C-4E72-B95B-E004DB0EE763}" srcOrd="0" destOrd="0" presId="urn:microsoft.com/office/officeart/2005/8/layout/radial6"/>
    <dgm:cxn modelId="{0A89D2E9-F338-42D8-8492-BFD0AFE000F3}" type="presOf" srcId="{E962A77F-5DBF-4433-8A98-916F75EBC889}" destId="{306CFDBC-390D-4781-98DF-7F66A42BB275}" srcOrd="0" destOrd="0" presId="urn:microsoft.com/office/officeart/2005/8/layout/radial6"/>
    <dgm:cxn modelId="{BA1EDCEA-BAFB-46B5-95D7-C836FEAA7415}" srcId="{D6B38438-CDF7-4CD5-AB1E-8E7BCFF50926}" destId="{4F74F25C-CC8B-490B-9B16-7C2E36275097}" srcOrd="4" destOrd="0" parTransId="{0EE22844-FF33-4B9A-9C06-2FC2FFEAC7B9}" sibTransId="{01779A72-E9EC-452B-946F-236ABFCA690E}"/>
    <dgm:cxn modelId="{30B611F0-4F1A-4310-A402-DE3339A77E40}" type="presOf" srcId="{614B4A49-065A-424D-9207-9B94A7A8F3A9}" destId="{3B37169B-90CF-4BA2-8D4B-864B79F9AAA6}" srcOrd="0" destOrd="0" presId="urn:microsoft.com/office/officeart/2005/8/layout/radial6"/>
    <dgm:cxn modelId="{268F4DF7-0107-4249-BB32-E31493FB43A5}" type="presOf" srcId="{E297B243-854E-4D2E-90DF-67B0D90DEA89}" destId="{BCA70D15-4977-4F14-98C6-284EBC8A6BE9}" srcOrd="0" destOrd="0" presId="urn:microsoft.com/office/officeart/2005/8/layout/radial6"/>
    <dgm:cxn modelId="{BD4B94F7-D366-4ACB-8EA1-1A733083A6DD}" srcId="{E962A77F-5DBF-4433-8A98-916F75EBC889}" destId="{C6909BCF-0164-4EA8-826A-224543DA0784}" srcOrd="1" destOrd="0" parTransId="{959A08C0-E129-4972-832D-024C9D2292CC}" sibTransId="{FD988CDC-431A-4581-91EE-8EBB8C17F5A5}"/>
    <dgm:cxn modelId="{3B51FDF7-13CE-4AC3-882B-9F25E12C6986}" type="presOf" srcId="{01779A72-E9EC-452B-946F-236ABFCA690E}" destId="{BE161C87-82D4-416D-A16A-1DD6DDD3C592}" srcOrd="0" destOrd="0" presId="urn:microsoft.com/office/officeart/2005/8/layout/radial6"/>
    <dgm:cxn modelId="{A7451D79-1D9A-41F9-B8BE-88B24C419498}" type="presParOf" srcId="{DB447386-BD22-4903-B2B7-EBDB6E0A6642}" destId="{BA277396-B43C-4E72-B95B-E004DB0EE763}" srcOrd="0" destOrd="0" presId="urn:microsoft.com/office/officeart/2005/8/layout/radial6"/>
    <dgm:cxn modelId="{FDD5860B-D298-4CAC-9242-F9427EF09CF2}" type="presParOf" srcId="{DB447386-BD22-4903-B2B7-EBDB6E0A6642}" destId="{A771812E-82FA-444B-9401-DAABEDFB6AAE}" srcOrd="1" destOrd="0" presId="urn:microsoft.com/office/officeart/2005/8/layout/radial6"/>
    <dgm:cxn modelId="{CE94E2F1-D01D-47EE-B31D-61F3C8FE763B}" type="presParOf" srcId="{DB447386-BD22-4903-B2B7-EBDB6E0A6642}" destId="{5D58A4C6-B551-4E3C-A727-2AA318E9A92E}" srcOrd="2" destOrd="0" presId="urn:microsoft.com/office/officeart/2005/8/layout/radial6"/>
    <dgm:cxn modelId="{EF6D39F6-7C1E-4E2C-ACB4-5E51FD328091}" type="presParOf" srcId="{DB447386-BD22-4903-B2B7-EBDB6E0A6642}" destId="{4235C2C7-38ED-4CA1-94D8-9DA41276B957}" srcOrd="3" destOrd="0" presId="urn:microsoft.com/office/officeart/2005/8/layout/radial6"/>
    <dgm:cxn modelId="{CCC65026-6E49-44F8-A878-62A3FCE38132}" type="presParOf" srcId="{DB447386-BD22-4903-B2B7-EBDB6E0A6642}" destId="{306CFDBC-390D-4781-98DF-7F66A42BB275}" srcOrd="4" destOrd="0" presId="urn:microsoft.com/office/officeart/2005/8/layout/radial6"/>
    <dgm:cxn modelId="{8D29C935-A090-4DEF-BAFB-CC253AA26979}" type="presParOf" srcId="{DB447386-BD22-4903-B2B7-EBDB6E0A6642}" destId="{B4C1CE4F-3F71-498C-841B-CC92B8B1E3A8}" srcOrd="5" destOrd="0" presId="urn:microsoft.com/office/officeart/2005/8/layout/radial6"/>
    <dgm:cxn modelId="{B6837682-3E81-4D72-9E8E-4F7845915F45}" type="presParOf" srcId="{DB447386-BD22-4903-B2B7-EBDB6E0A6642}" destId="{3B37169B-90CF-4BA2-8D4B-864B79F9AAA6}" srcOrd="6" destOrd="0" presId="urn:microsoft.com/office/officeart/2005/8/layout/radial6"/>
    <dgm:cxn modelId="{AF832447-C3D1-4CFC-970E-FC23ADE890DF}" type="presParOf" srcId="{DB447386-BD22-4903-B2B7-EBDB6E0A6642}" destId="{BCA70D15-4977-4F14-98C6-284EBC8A6BE9}" srcOrd="7" destOrd="0" presId="urn:microsoft.com/office/officeart/2005/8/layout/radial6"/>
    <dgm:cxn modelId="{2C60AC65-EBDF-4780-99E1-DA1A04E470E4}" type="presParOf" srcId="{DB447386-BD22-4903-B2B7-EBDB6E0A6642}" destId="{0F305387-41D8-4B89-8B92-A30B84806E17}" srcOrd="8" destOrd="0" presId="urn:microsoft.com/office/officeart/2005/8/layout/radial6"/>
    <dgm:cxn modelId="{78FA0D2B-E5D1-47E4-8DF0-6DBBA9405C17}" type="presParOf" srcId="{DB447386-BD22-4903-B2B7-EBDB6E0A6642}" destId="{DAB878E2-4D21-4021-8573-A7161EE030C6}" srcOrd="9" destOrd="0" presId="urn:microsoft.com/office/officeart/2005/8/layout/radial6"/>
    <dgm:cxn modelId="{4A0E3A6B-F714-4543-BD23-F2AC778C3331}" type="presParOf" srcId="{DB447386-BD22-4903-B2B7-EBDB6E0A6642}" destId="{9DF22CB4-F400-4B99-B699-A70F60864DF0}" srcOrd="10" destOrd="0" presId="urn:microsoft.com/office/officeart/2005/8/layout/radial6"/>
    <dgm:cxn modelId="{515ECB84-6464-4BC3-AF18-EE1168719623}" type="presParOf" srcId="{DB447386-BD22-4903-B2B7-EBDB6E0A6642}" destId="{083ED3AB-F7E3-4BFF-8A08-91A8F9B37027}" srcOrd="11" destOrd="0" presId="urn:microsoft.com/office/officeart/2005/8/layout/radial6"/>
    <dgm:cxn modelId="{1D799993-B13C-4C65-92F3-938AB030C51C}" type="presParOf" srcId="{DB447386-BD22-4903-B2B7-EBDB6E0A6642}" destId="{ECF4E591-8476-49C6-BA5B-CB61C8AC2EA6}" srcOrd="12" destOrd="0" presId="urn:microsoft.com/office/officeart/2005/8/layout/radial6"/>
    <dgm:cxn modelId="{2ECCFB99-391D-46CC-8058-7B143E6AF136}" type="presParOf" srcId="{DB447386-BD22-4903-B2B7-EBDB6E0A6642}" destId="{65512F02-FF88-494D-A0C3-4120C5F368BF}" srcOrd="13" destOrd="0" presId="urn:microsoft.com/office/officeart/2005/8/layout/radial6"/>
    <dgm:cxn modelId="{0EBB586F-F287-48C5-934C-12E7995DCD43}" type="presParOf" srcId="{DB447386-BD22-4903-B2B7-EBDB6E0A6642}" destId="{CC0F6CEF-D748-450C-9D66-DBBAE990D813}" srcOrd="14" destOrd="0" presId="urn:microsoft.com/office/officeart/2005/8/layout/radial6"/>
    <dgm:cxn modelId="{8F99BE1E-59BC-41F8-A1D5-BB2A06549036}" type="presParOf" srcId="{DB447386-BD22-4903-B2B7-EBDB6E0A6642}" destId="{BE161C87-82D4-416D-A16A-1DD6DDD3C592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6D681E-6050-4F2C-9262-3153C63B4927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DBB81412-ED87-416B-99AE-7E8A5206948C}">
      <dgm:prSet phldrT="[Tekst]" custT="1"/>
      <dgm:spPr/>
      <dgm:t>
        <a:bodyPr/>
        <a:lstStyle/>
        <a:p>
          <a:r>
            <a:rPr lang="nl-NL" sz="1800" dirty="0" err="1"/>
            <a:t>Environ-nement</a:t>
          </a:r>
          <a:endParaRPr lang="nl-NL" sz="1800" dirty="0"/>
        </a:p>
      </dgm:t>
    </dgm:pt>
    <dgm:pt modelId="{968ACCC9-AB91-4F0E-A08F-BFDBD06C27C0}" type="parTrans" cxnId="{EC9323F4-1533-48B4-8075-C1D7E3387A54}">
      <dgm:prSet/>
      <dgm:spPr/>
      <dgm:t>
        <a:bodyPr/>
        <a:lstStyle/>
        <a:p>
          <a:endParaRPr lang="nl-NL" sz="2400"/>
        </a:p>
      </dgm:t>
    </dgm:pt>
    <dgm:pt modelId="{1F8CF512-59C0-4A6C-BE35-78E3FDBF297D}" type="sibTrans" cxnId="{EC9323F4-1533-48B4-8075-C1D7E3387A54}">
      <dgm:prSet/>
      <dgm:spPr/>
      <dgm:t>
        <a:bodyPr/>
        <a:lstStyle/>
        <a:p>
          <a:endParaRPr lang="nl-NL" sz="2400"/>
        </a:p>
      </dgm:t>
    </dgm:pt>
    <dgm:pt modelId="{DC757611-3304-4083-9566-9273D814F2E4}">
      <dgm:prSet phldrT="[Tekst]" custT="1"/>
      <dgm:spPr/>
      <dgm:t>
        <a:bodyPr/>
        <a:lstStyle/>
        <a:p>
          <a:r>
            <a:rPr lang="nl-NL" sz="1800" dirty="0"/>
            <a:t>Vues / Affichages</a:t>
          </a:r>
        </a:p>
      </dgm:t>
    </dgm:pt>
    <dgm:pt modelId="{A32493CB-E3F9-4018-937E-715ACBD762D3}" type="parTrans" cxnId="{AA0DFC97-7A87-4AF6-B922-D910D9DE16CB}">
      <dgm:prSet custT="1"/>
      <dgm:spPr/>
      <dgm:t>
        <a:bodyPr/>
        <a:lstStyle/>
        <a:p>
          <a:endParaRPr lang="nl-NL" sz="1600"/>
        </a:p>
      </dgm:t>
    </dgm:pt>
    <dgm:pt modelId="{55C030C7-E974-4B76-A84C-1E21951D707E}" type="sibTrans" cxnId="{AA0DFC97-7A87-4AF6-B922-D910D9DE16CB}">
      <dgm:prSet/>
      <dgm:spPr/>
      <dgm:t>
        <a:bodyPr/>
        <a:lstStyle/>
        <a:p>
          <a:endParaRPr lang="nl-NL" sz="2400"/>
        </a:p>
      </dgm:t>
    </dgm:pt>
    <dgm:pt modelId="{7A4A6BAB-E13E-48F4-AFEC-8447870D3342}">
      <dgm:prSet phldrT="[Tekst]" custT="1"/>
      <dgm:spPr/>
      <dgm:t>
        <a:bodyPr/>
        <a:lstStyle/>
        <a:p>
          <a:r>
            <a:rPr lang="nl-NL" sz="1800" dirty="0" err="1"/>
            <a:t>Fenêtres</a:t>
          </a:r>
          <a:endParaRPr lang="nl-NL" sz="1800" dirty="0"/>
        </a:p>
      </dgm:t>
    </dgm:pt>
    <dgm:pt modelId="{45D15CF5-0A7C-4FFF-9E3C-60A83E39D70D}" type="parTrans" cxnId="{571B3B84-021C-4AEC-841D-BF4B365BA49B}">
      <dgm:prSet custT="1"/>
      <dgm:spPr/>
      <dgm:t>
        <a:bodyPr/>
        <a:lstStyle/>
        <a:p>
          <a:endParaRPr lang="nl-NL" sz="1600"/>
        </a:p>
      </dgm:t>
    </dgm:pt>
    <dgm:pt modelId="{5EEA9958-294C-4483-B73E-D942BB709085}" type="sibTrans" cxnId="{571B3B84-021C-4AEC-841D-BF4B365BA49B}">
      <dgm:prSet/>
      <dgm:spPr/>
      <dgm:t>
        <a:bodyPr/>
        <a:lstStyle/>
        <a:p>
          <a:endParaRPr lang="nl-NL" sz="2400"/>
        </a:p>
      </dgm:t>
    </dgm:pt>
    <dgm:pt modelId="{2DF9421A-3AB1-4C93-A953-CC712379844E}">
      <dgm:prSet phldrT="[Tekst]" custT="1"/>
      <dgm:spPr/>
      <dgm:t>
        <a:bodyPr/>
        <a:lstStyle/>
        <a:p>
          <a:r>
            <a:rPr lang="nl-NL" sz="1800" dirty="0"/>
            <a:t>Zoom</a:t>
          </a:r>
        </a:p>
      </dgm:t>
    </dgm:pt>
    <dgm:pt modelId="{2E94A5B1-561E-4514-BF77-5ACCEB68E87D}" type="parTrans" cxnId="{3FEE8CB2-C005-4ABE-9631-F2E522C03E05}">
      <dgm:prSet custT="1"/>
      <dgm:spPr/>
      <dgm:t>
        <a:bodyPr/>
        <a:lstStyle/>
        <a:p>
          <a:endParaRPr lang="nl-NL" sz="1600"/>
        </a:p>
      </dgm:t>
    </dgm:pt>
    <dgm:pt modelId="{43BF10A5-331D-4C6F-A448-A220A4540ED8}" type="sibTrans" cxnId="{3FEE8CB2-C005-4ABE-9631-F2E522C03E05}">
      <dgm:prSet/>
      <dgm:spPr/>
      <dgm:t>
        <a:bodyPr/>
        <a:lstStyle/>
        <a:p>
          <a:endParaRPr lang="nl-NL" sz="2400"/>
        </a:p>
      </dgm:t>
    </dgm:pt>
    <dgm:pt modelId="{BF729423-2A85-4AAE-AB8C-EA2B4AD61A57}">
      <dgm:prSet phldrT="[Tekst]" custT="1"/>
      <dgm:spPr/>
      <dgm:t>
        <a:bodyPr/>
        <a:lstStyle/>
        <a:p>
          <a:r>
            <a:rPr lang="nl-NL" sz="1800" dirty="0" err="1"/>
            <a:t>Tâches</a:t>
          </a:r>
          <a:endParaRPr lang="nl-NL" sz="1800" dirty="0"/>
        </a:p>
      </dgm:t>
    </dgm:pt>
    <dgm:pt modelId="{D9AFE802-02C5-4BB5-8464-EC97FCB9BDC3}" type="parTrans" cxnId="{1E107A7F-E371-4698-A0B1-F04FB9D7D46E}">
      <dgm:prSet custT="1"/>
      <dgm:spPr/>
      <dgm:t>
        <a:bodyPr/>
        <a:lstStyle/>
        <a:p>
          <a:endParaRPr lang="nl-NL" sz="1600"/>
        </a:p>
      </dgm:t>
    </dgm:pt>
    <dgm:pt modelId="{B2CA80F9-AE78-4D60-B5C0-3735DE920D9C}" type="sibTrans" cxnId="{1E107A7F-E371-4698-A0B1-F04FB9D7D46E}">
      <dgm:prSet/>
      <dgm:spPr/>
      <dgm:t>
        <a:bodyPr/>
        <a:lstStyle/>
        <a:p>
          <a:endParaRPr lang="nl-NL" sz="2400"/>
        </a:p>
      </dgm:t>
    </dgm:pt>
    <dgm:pt modelId="{9D268823-33FB-4822-A336-7A523E096CD0}">
      <dgm:prSet phldrT="[Tekst]" custT="1"/>
      <dgm:spPr/>
      <dgm:t>
        <a:bodyPr/>
        <a:lstStyle/>
        <a:p>
          <a:r>
            <a:rPr lang="nl-NL" sz="1400" dirty="0" err="1"/>
            <a:t>Tables</a:t>
          </a:r>
          <a:endParaRPr lang="nl-NL" sz="1400" dirty="0"/>
        </a:p>
      </dgm:t>
    </dgm:pt>
    <dgm:pt modelId="{8E28B2F9-7FC6-4412-BD9F-D6932BC3C668}" type="parTrans" cxnId="{9138318E-63E9-4BBF-A0F3-F6F206AEAE65}">
      <dgm:prSet/>
      <dgm:spPr/>
      <dgm:t>
        <a:bodyPr/>
        <a:lstStyle/>
        <a:p>
          <a:endParaRPr lang="nl-NL" sz="2400"/>
        </a:p>
      </dgm:t>
    </dgm:pt>
    <dgm:pt modelId="{7B92E52F-65AC-4A9B-A69C-4BA06D72B8C6}" type="sibTrans" cxnId="{9138318E-63E9-4BBF-A0F3-F6F206AEAE65}">
      <dgm:prSet/>
      <dgm:spPr/>
      <dgm:t>
        <a:bodyPr/>
        <a:lstStyle/>
        <a:p>
          <a:endParaRPr lang="nl-NL" sz="2400"/>
        </a:p>
      </dgm:t>
    </dgm:pt>
    <dgm:pt modelId="{14295CC8-1ECF-47C8-A940-608DC0766376}">
      <dgm:prSet phldrT="[Tekst]" custT="1"/>
      <dgm:spPr/>
      <dgm:t>
        <a:bodyPr/>
        <a:lstStyle/>
        <a:p>
          <a:r>
            <a:rPr lang="nl-NL" sz="1400" dirty="0" err="1"/>
            <a:t>Contextuels</a:t>
          </a:r>
          <a:endParaRPr lang="nl-NL" sz="1400" dirty="0"/>
        </a:p>
      </dgm:t>
    </dgm:pt>
    <dgm:pt modelId="{8C2A437B-FFD1-462E-A7A2-FE966A1C5803}" type="parTrans" cxnId="{6A893B6E-78D1-4563-AEA9-3C8BF370D4FF}">
      <dgm:prSet/>
      <dgm:spPr/>
      <dgm:t>
        <a:bodyPr/>
        <a:lstStyle/>
        <a:p>
          <a:endParaRPr lang="nl-NL" sz="2400"/>
        </a:p>
      </dgm:t>
    </dgm:pt>
    <dgm:pt modelId="{0EE2DF2B-EEAC-4937-945C-E6A4C66C62E2}" type="sibTrans" cxnId="{6A893B6E-78D1-4563-AEA9-3C8BF370D4FF}">
      <dgm:prSet/>
      <dgm:spPr/>
      <dgm:t>
        <a:bodyPr/>
        <a:lstStyle/>
        <a:p>
          <a:endParaRPr lang="nl-NL" sz="2400"/>
        </a:p>
      </dgm:t>
    </dgm:pt>
    <dgm:pt modelId="{4BDAC2D0-09C4-4FF0-BC72-4A5B3E9592BC}">
      <dgm:prSet phldrT="[Tekst]" custT="1"/>
      <dgm:spPr/>
      <dgm:t>
        <a:bodyPr/>
        <a:lstStyle/>
        <a:p>
          <a:r>
            <a:rPr lang="nl-NL" sz="1400" dirty="0" err="1"/>
            <a:t>WBS</a:t>
          </a:r>
          <a:endParaRPr lang="nl-NL" sz="1400" dirty="0"/>
        </a:p>
      </dgm:t>
    </dgm:pt>
    <dgm:pt modelId="{C32B4382-CD8C-4F79-874F-F7BA77A4AE86}" type="parTrans" cxnId="{866B7E71-0D4B-4581-AABE-F9AAA206AC98}">
      <dgm:prSet/>
      <dgm:spPr/>
      <dgm:t>
        <a:bodyPr/>
        <a:lstStyle/>
        <a:p>
          <a:endParaRPr lang="nl-NL" sz="2400"/>
        </a:p>
      </dgm:t>
    </dgm:pt>
    <dgm:pt modelId="{FC10AC44-DE6A-44F3-B030-19B5EAB3C4CE}" type="sibTrans" cxnId="{866B7E71-0D4B-4581-AABE-F9AAA206AC98}">
      <dgm:prSet/>
      <dgm:spPr/>
      <dgm:t>
        <a:bodyPr/>
        <a:lstStyle/>
        <a:p>
          <a:endParaRPr lang="nl-NL" sz="2400"/>
        </a:p>
      </dgm:t>
    </dgm:pt>
    <dgm:pt modelId="{A0F80453-2722-4F49-A92C-02E4D6C9E334}">
      <dgm:prSet phldrT="[Tekst]" custT="1"/>
      <dgm:spPr/>
      <dgm:t>
        <a:bodyPr/>
        <a:lstStyle/>
        <a:p>
          <a:r>
            <a:rPr lang="nl-NL" sz="1400" dirty="0" err="1"/>
            <a:t>Ligne</a:t>
          </a:r>
          <a:r>
            <a:rPr lang="nl-NL" sz="1400" dirty="0"/>
            <a:t> de </a:t>
          </a:r>
          <a:r>
            <a:rPr lang="nl-NL" sz="1400" dirty="0" err="1"/>
            <a:t>temps</a:t>
          </a:r>
          <a:endParaRPr lang="nl-NL" sz="1400" dirty="0"/>
        </a:p>
      </dgm:t>
    </dgm:pt>
    <dgm:pt modelId="{6A5D4C35-026F-4858-BEB7-EF2E567EB01C}" type="parTrans" cxnId="{E84E4D0E-63FB-4362-B297-6E8D75EA84E5}">
      <dgm:prSet/>
      <dgm:spPr/>
      <dgm:t>
        <a:bodyPr/>
        <a:lstStyle/>
        <a:p>
          <a:endParaRPr lang="nl-NL" sz="2400"/>
        </a:p>
      </dgm:t>
    </dgm:pt>
    <dgm:pt modelId="{9A56A388-BC87-4EE1-9FED-E97E1AA38096}" type="sibTrans" cxnId="{E84E4D0E-63FB-4362-B297-6E8D75EA84E5}">
      <dgm:prSet/>
      <dgm:spPr/>
      <dgm:t>
        <a:bodyPr/>
        <a:lstStyle/>
        <a:p>
          <a:endParaRPr lang="nl-NL" sz="2400"/>
        </a:p>
      </dgm:t>
    </dgm:pt>
    <dgm:pt modelId="{940E5DCE-E794-470B-8413-AF383AAE7614}">
      <dgm:prSet phldrT="[Tekst]" custT="1"/>
      <dgm:spPr/>
      <dgm:t>
        <a:bodyPr/>
        <a:lstStyle/>
        <a:p>
          <a:r>
            <a:rPr lang="nl-NL" sz="1400" dirty="0" err="1"/>
            <a:t>Récapitulatives</a:t>
          </a:r>
          <a:endParaRPr lang="nl-NL" sz="1400" dirty="0"/>
        </a:p>
      </dgm:t>
    </dgm:pt>
    <dgm:pt modelId="{4901BD16-C205-4F33-9636-FA01FA3AEAD6}" type="parTrans" cxnId="{55750122-F201-42A8-81CC-2D800D0E9677}">
      <dgm:prSet/>
      <dgm:spPr/>
      <dgm:t>
        <a:bodyPr/>
        <a:lstStyle/>
        <a:p>
          <a:endParaRPr lang="nl-NL" sz="2400"/>
        </a:p>
      </dgm:t>
    </dgm:pt>
    <dgm:pt modelId="{1064E6E2-9277-45A0-A838-88B1D12DD439}" type="sibTrans" cxnId="{55750122-F201-42A8-81CC-2D800D0E9677}">
      <dgm:prSet/>
      <dgm:spPr/>
      <dgm:t>
        <a:bodyPr/>
        <a:lstStyle/>
        <a:p>
          <a:endParaRPr lang="nl-NL" sz="2400"/>
        </a:p>
      </dgm:t>
    </dgm:pt>
    <dgm:pt modelId="{B6C22289-65BF-4553-A561-0612FDE9AAC1}">
      <dgm:prSet phldrT="[Tekst]" custT="1"/>
      <dgm:spPr/>
      <dgm:t>
        <a:bodyPr/>
        <a:lstStyle/>
        <a:p>
          <a:r>
            <a:rPr lang="nl-NL" sz="1400" dirty="0" err="1"/>
            <a:t>Soustâches</a:t>
          </a:r>
          <a:endParaRPr lang="nl-NL" sz="1400" dirty="0"/>
        </a:p>
      </dgm:t>
    </dgm:pt>
    <dgm:pt modelId="{58322A29-CAC7-46DF-923E-AFB5FC7C7834}" type="parTrans" cxnId="{11C6D2E6-220B-48DC-A7B2-1A1CA92D7F16}">
      <dgm:prSet/>
      <dgm:spPr/>
      <dgm:t>
        <a:bodyPr/>
        <a:lstStyle/>
        <a:p>
          <a:endParaRPr lang="nl-NL" sz="2400"/>
        </a:p>
      </dgm:t>
    </dgm:pt>
    <dgm:pt modelId="{3B8297D8-8C69-4ABC-BD79-D26F101C6348}" type="sibTrans" cxnId="{11C6D2E6-220B-48DC-A7B2-1A1CA92D7F16}">
      <dgm:prSet/>
      <dgm:spPr/>
      <dgm:t>
        <a:bodyPr/>
        <a:lstStyle/>
        <a:p>
          <a:endParaRPr lang="nl-NL" sz="2400"/>
        </a:p>
      </dgm:t>
    </dgm:pt>
    <dgm:pt modelId="{06E1C82A-1DC6-46A7-B5B0-03C4BAE17E04}">
      <dgm:prSet phldrT="[Tekst]" custT="1"/>
      <dgm:spPr/>
      <dgm:t>
        <a:bodyPr/>
        <a:lstStyle/>
        <a:p>
          <a:r>
            <a:rPr lang="nl-NL" sz="1800" dirty="0" err="1"/>
            <a:t>Contraintes</a:t>
          </a:r>
          <a:endParaRPr lang="nl-NL" sz="1800" dirty="0"/>
        </a:p>
      </dgm:t>
    </dgm:pt>
    <dgm:pt modelId="{919B517E-6014-433A-B5E2-F222BD10FC66}" type="parTrans" cxnId="{488E6183-2DD3-4BBC-A126-422BD90C1E84}">
      <dgm:prSet custT="1"/>
      <dgm:spPr/>
      <dgm:t>
        <a:bodyPr/>
        <a:lstStyle/>
        <a:p>
          <a:endParaRPr lang="nl-NL" sz="1600"/>
        </a:p>
      </dgm:t>
    </dgm:pt>
    <dgm:pt modelId="{86E4E76C-FD3E-4941-9617-FBA9796F865D}" type="sibTrans" cxnId="{488E6183-2DD3-4BBC-A126-422BD90C1E84}">
      <dgm:prSet/>
      <dgm:spPr/>
      <dgm:t>
        <a:bodyPr/>
        <a:lstStyle/>
        <a:p>
          <a:endParaRPr lang="nl-NL" sz="2400"/>
        </a:p>
      </dgm:t>
    </dgm:pt>
    <dgm:pt modelId="{B5E890BC-3E48-45D9-B341-D00EF73E6269}">
      <dgm:prSet phldrT="[Tekst]" custT="1"/>
      <dgm:spPr/>
      <dgm:t>
        <a:bodyPr/>
        <a:lstStyle/>
        <a:p>
          <a:r>
            <a:rPr lang="nl-NL" sz="1400" dirty="0"/>
            <a:t>ASAP</a:t>
          </a:r>
        </a:p>
      </dgm:t>
    </dgm:pt>
    <dgm:pt modelId="{E99CCDB5-773C-4701-8687-C548793F50C0}" type="parTrans" cxnId="{4FF346EB-EA91-4D0C-8F08-C8356BA607D2}">
      <dgm:prSet/>
      <dgm:spPr/>
      <dgm:t>
        <a:bodyPr/>
        <a:lstStyle/>
        <a:p>
          <a:endParaRPr lang="nl-NL" sz="2400"/>
        </a:p>
      </dgm:t>
    </dgm:pt>
    <dgm:pt modelId="{63096E9F-6DD3-47B4-A845-93CDC2278FE3}" type="sibTrans" cxnId="{4FF346EB-EA91-4D0C-8F08-C8356BA607D2}">
      <dgm:prSet/>
      <dgm:spPr/>
      <dgm:t>
        <a:bodyPr/>
        <a:lstStyle/>
        <a:p>
          <a:endParaRPr lang="nl-NL" sz="2400"/>
        </a:p>
      </dgm:t>
    </dgm:pt>
    <dgm:pt modelId="{B4D13CB0-57C5-49C4-987F-0A6D021F6588}">
      <dgm:prSet phldrT="[Tekst]" custT="1"/>
      <dgm:spPr/>
      <dgm:t>
        <a:bodyPr/>
        <a:lstStyle/>
        <a:p>
          <a:r>
            <a:rPr lang="nl-NL" sz="1400" dirty="0"/>
            <a:t>Auto / manual</a:t>
          </a:r>
        </a:p>
      </dgm:t>
    </dgm:pt>
    <dgm:pt modelId="{47548D59-7C16-471D-9AF1-90098A4A8039}" type="parTrans" cxnId="{D4C8C21D-79B5-4F7F-9D9B-220B2E37904A}">
      <dgm:prSet/>
      <dgm:spPr/>
      <dgm:t>
        <a:bodyPr/>
        <a:lstStyle/>
        <a:p>
          <a:endParaRPr lang="nl-NL" sz="2400"/>
        </a:p>
      </dgm:t>
    </dgm:pt>
    <dgm:pt modelId="{CB091042-7F06-48D2-B0FC-8B6432EC947D}" type="sibTrans" cxnId="{D4C8C21D-79B5-4F7F-9D9B-220B2E37904A}">
      <dgm:prSet/>
      <dgm:spPr/>
      <dgm:t>
        <a:bodyPr/>
        <a:lstStyle/>
        <a:p>
          <a:endParaRPr lang="nl-NL" sz="2400"/>
        </a:p>
      </dgm:t>
    </dgm:pt>
    <dgm:pt modelId="{4B29341E-7540-4AE0-B9F7-041E7BE68DC9}">
      <dgm:prSet phldrT="[Tekst]" custT="1"/>
      <dgm:spPr/>
      <dgm:t>
        <a:bodyPr/>
        <a:lstStyle/>
        <a:p>
          <a:r>
            <a:rPr lang="nl-NL" sz="1800" dirty="0"/>
            <a:t>3 </a:t>
          </a:r>
          <a:r>
            <a:rPr lang="nl-NL" sz="1800" dirty="0" err="1"/>
            <a:t>Dimensions</a:t>
          </a:r>
          <a:endParaRPr lang="nl-NL" sz="1800" dirty="0"/>
        </a:p>
      </dgm:t>
    </dgm:pt>
    <dgm:pt modelId="{23ACF163-F994-4074-B5E9-0F95077CECC9}" type="parTrans" cxnId="{F8A2B60B-0557-4E17-B234-782A248CF204}">
      <dgm:prSet custT="1"/>
      <dgm:spPr/>
      <dgm:t>
        <a:bodyPr/>
        <a:lstStyle/>
        <a:p>
          <a:endParaRPr lang="nl-NL" sz="1600"/>
        </a:p>
      </dgm:t>
    </dgm:pt>
    <dgm:pt modelId="{AC2B38DC-AAA9-4FD5-8DAF-7E78CE18876F}" type="sibTrans" cxnId="{F8A2B60B-0557-4E17-B234-782A248CF204}">
      <dgm:prSet/>
      <dgm:spPr/>
      <dgm:t>
        <a:bodyPr/>
        <a:lstStyle/>
        <a:p>
          <a:endParaRPr lang="nl-NL" sz="2400"/>
        </a:p>
      </dgm:t>
    </dgm:pt>
    <dgm:pt modelId="{DFC18805-F0DC-4345-82AC-89CC4739494A}">
      <dgm:prSet phldrT="[Tekst]" custT="1"/>
      <dgm:spPr/>
      <dgm:t>
        <a:bodyPr/>
        <a:lstStyle/>
        <a:p>
          <a:r>
            <a:rPr lang="nl-NL" sz="1400" dirty="0"/>
            <a:t>Planning</a:t>
          </a:r>
        </a:p>
      </dgm:t>
    </dgm:pt>
    <dgm:pt modelId="{263F35AA-497F-4955-8481-1808B747221F}" type="parTrans" cxnId="{4E5A1C6B-0BE3-4D19-BE19-35AA9D895C6E}">
      <dgm:prSet/>
      <dgm:spPr/>
      <dgm:t>
        <a:bodyPr/>
        <a:lstStyle/>
        <a:p>
          <a:endParaRPr lang="nl-NL" sz="2400"/>
        </a:p>
      </dgm:t>
    </dgm:pt>
    <dgm:pt modelId="{22A7D69C-7716-4FE3-9E34-C345250BA16D}" type="sibTrans" cxnId="{4E5A1C6B-0BE3-4D19-BE19-35AA9D895C6E}">
      <dgm:prSet/>
      <dgm:spPr/>
      <dgm:t>
        <a:bodyPr/>
        <a:lstStyle/>
        <a:p>
          <a:endParaRPr lang="nl-NL" sz="2400"/>
        </a:p>
      </dgm:t>
    </dgm:pt>
    <dgm:pt modelId="{ADAECF53-591E-4D38-A259-5A15386D3F8D}">
      <dgm:prSet phldrT="[Tekst]" custT="1"/>
      <dgm:spPr/>
      <dgm:t>
        <a:bodyPr/>
        <a:lstStyle/>
        <a:p>
          <a:r>
            <a:rPr lang="nl-NL" sz="1400" dirty="0"/>
            <a:t>Baseline</a:t>
          </a:r>
        </a:p>
      </dgm:t>
    </dgm:pt>
    <dgm:pt modelId="{D5508B22-7644-4EE6-92D0-FA7FF332E4B3}" type="parTrans" cxnId="{F3C8A636-3951-4202-A86D-59C452234F03}">
      <dgm:prSet/>
      <dgm:spPr/>
      <dgm:t>
        <a:bodyPr/>
        <a:lstStyle/>
        <a:p>
          <a:endParaRPr lang="nl-NL" sz="2400"/>
        </a:p>
      </dgm:t>
    </dgm:pt>
    <dgm:pt modelId="{486289B9-9280-4772-A6EE-F8B96D829F38}" type="sibTrans" cxnId="{F3C8A636-3951-4202-A86D-59C452234F03}">
      <dgm:prSet/>
      <dgm:spPr/>
      <dgm:t>
        <a:bodyPr/>
        <a:lstStyle/>
        <a:p>
          <a:endParaRPr lang="nl-NL" sz="2400"/>
        </a:p>
      </dgm:t>
    </dgm:pt>
    <dgm:pt modelId="{204BEEE5-1B06-4BEF-9F5D-935BA5AA9EE3}">
      <dgm:prSet phldrT="[Tekst]" custT="1"/>
      <dgm:spPr/>
      <dgm:t>
        <a:bodyPr/>
        <a:lstStyle/>
        <a:p>
          <a:r>
            <a:rPr lang="nl-NL" sz="1400" dirty="0" err="1"/>
            <a:t>Actual</a:t>
          </a:r>
          <a:endParaRPr lang="nl-NL" sz="1400" dirty="0"/>
        </a:p>
      </dgm:t>
    </dgm:pt>
    <dgm:pt modelId="{4DBFC2E7-7AEE-4997-8BFC-D608C1D34B85}" type="parTrans" cxnId="{DE6955C9-1D0A-4CFB-B8F5-A51258EB9D2B}">
      <dgm:prSet/>
      <dgm:spPr/>
      <dgm:t>
        <a:bodyPr/>
        <a:lstStyle/>
        <a:p>
          <a:endParaRPr lang="nl-NL" sz="2400"/>
        </a:p>
      </dgm:t>
    </dgm:pt>
    <dgm:pt modelId="{B21CE8C5-D635-4DDB-9C45-CE20D5F71FDE}" type="sibTrans" cxnId="{DE6955C9-1D0A-4CFB-B8F5-A51258EB9D2B}">
      <dgm:prSet/>
      <dgm:spPr/>
      <dgm:t>
        <a:bodyPr/>
        <a:lstStyle/>
        <a:p>
          <a:endParaRPr lang="nl-NL" sz="2400"/>
        </a:p>
      </dgm:t>
    </dgm:pt>
    <dgm:pt modelId="{7581F33E-FFCF-4C44-9A11-B066CA15C4A9}">
      <dgm:prSet phldrT="[Tekst]" custT="1"/>
      <dgm:spPr/>
      <dgm:t>
        <a:bodyPr/>
        <a:lstStyle/>
        <a:p>
          <a:r>
            <a:rPr lang="nl-NL" sz="1800" dirty="0"/>
            <a:t>Divers</a:t>
          </a:r>
        </a:p>
      </dgm:t>
    </dgm:pt>
    <dgm:pt modelId="{6D70B6E1-A1F8-4303-8FB8-D93B72173550}" type="parTrans" cxnId="{8C23ECDA-91EB-4790-A5C2-52C0282238CC}">
      <dgm:prSet custT="1"/>
      <dgm:spPr/>
      <dgm:t>
        <a:bodyPr/>
        <a:lstStyle/>
        <a:p>
          <a:endParaRPr lang="nl-NL" sz="1600"/>
        </a:p>
      </dgm:t>
    </dgm:pt>
    <dgm:pt modelId="{6B06B1EC-4252-46C3-A257-F9C69EECA72B}" type="sibTrans" cxnId="{8C23ECDA-91EB-4790-A5C2-52C0282238CC}">
      <dgm:prSet/>
      <dgm:spPr/>
      <dgm:t>
        <a:bodyPr/>
        <a:lstStyle/>
        <a:p>
          <a:endParaRPr lang="nl-NL" sz="2400"/>
        </a:p>
      </dgm:t>
    </dgm:pt>
    <dgm:pt modelId="{3CB49DA9-9427-45E1-99B3-70BD55F79FF2}">
      <dgm:prSet phldrT="[Tekst]" custT="1"/>
      <dgm:spPr/>
      <dgm:t>
        <a:bodyPr/>
        <a:lstStyle/>
        <a:p>
          <a:r>
            <a:rPr lang="nl-NL" sz="1400" dirty="0"/>
            <a:t>QAT</a:t>
          </a:r>
        </a:p>
      </dgm:t>
    </dgm:pt>
    <dgm:pt modelId="{5962A2B0-66E7-401A-8F68-484137F1AA80}" type="parTrans" cxnId="{AD575D41-EB37-428A-ABAD-2FD2B4C8F6F8}">
      <dgm:prSet/>
      <dgm:spPr/>
      <dgm:t>
        <a:bodyPr/>
        <a:lstStyle/>
        <a:p>
          <a:endParaRPr lang="fr-BE" sz="2400"/>
        </a:p>
      </dgm:t>
    </dgm:pt>
    <dgm:pt modelId="{65CE1E26-E6C9-4950-8942-2FC7BE96F637}" type="sibTrans" cxnId="{AD575D41-EB37-428A-ABAD-2FD2B4C8F6F8}">
      <dgm:prSet/>
      <dgm:spPr/>
      <dgm:t>
        <a:bodyPr/>
        <a:lstStyle/>
        <a:p>
          <a:endParaRPr lang="fr-BE" sz="2400"/>
        </a:p>
      </dgm:t>
    </dgm:pt>
    <dgm:pt modelId="{50A311E2-0E00-463D-879C-E4F02F855ECC}">
      <dgm:prSet phldrT="[Tekst]" custT="1"/>
      <dgm:spPr/>
      <dgm:t>
        <a:bodyPr/>
        <a:lstStyle/>
        <a:p>
          <a:r>
            <a:rPr lang="nl-NL" sz="1400" dirty="0" err="1"/>
            <a:t>Calcul</a:t>
          </a:r>
          <a:r>
            <a:rPr lang="nl-NL" sz="1400" dirty="0"/>
            <a:t> de base: minutes</a:t>
          </a:r>
        </a:p>
      </dgm:t>
    </dgm:pt>
    <dgm:pt modelId="{33A6FF6A-60D0-4A13-8927-97A7BDE793D0}" type="parTrans" cxnId="{6FDEA4C7-1A67-425A-B625-6C083E350A44}">
      <dgm:prSet/>
      <dgm:spPr/>
      <dgm:t>
        <a:bodyPr/>
        <a:lstStyle/>
        <a:p>
          <a:endParaRPr lang="fr-BE" sz="2400"/>
        </a:p>
      </dgm:t>
    </dgm:pt>
    <dgm:pt modelId="{95977986-C00E-477B-A714-E1D7AEE4F272}" type="sibTrans" cxnId="{6FDEA4C7-1A67-425A-B625-6C083E350A44}">
      <dgm:prSet/>
      <dgm:spPr/>
      <dgm:t>
        <a:bodyPr/>
        <a:lstStyle/>
        <a:p>
          <a:endParaRPr lang="fr-BE" sz="2400"/>
        </a:p>
      </dgm:t>
    </dgm:pt>
    <dgm:pt modelId="{6F4EFB74-806E-425D-B1DB-0698E738025C}">
      <dgm:prSet phldrT="[Tekst]" custT="1"/>
      <dgm:spPr/>
      <dgm:t>
        <a:bodyPr/>
        <a:lstStyle/>
        <a:p>
          <a:r>
            <a:rPr lang="nl-NL" sz="1400" dirty="0" err="1"/>
            <a:t>Fractionner</a:t>
          </a:r>
          <a:r>
            <a:rPr lang="nl-NL" sz="1400" dirty="0"/>
            <a:t> </a:t>
          </a:r>
          <a:r>
            <a:rPr lang="nl-NL" sz="1400" dirty="0" err="1"/>
            <a:t>l’écran</a:t>
          </a:r>
          <a:endParaRPr lang="nl-NL" sz="1400" dirty="0"/>
        </a:p>
      </dgm:t>
    </dgm:pt>
    <dgm:pt modelId="{609368FD-7E5F-472D-AA2D-78190E054221}" type="parTrans" cxnId="{3083A118-2F80-4F84-81FC-AD51F3BE06E6}">
      <dgm:prSet/>
      <dgm:spPr/>
      <dgm:t>
        <a:bodyPr/>
        <a:lstStyle/>
        <a:p>
          <a:endParaRPr lang="fr-BE" sz="2400"/>
        </a:p>
      </dgm:t>
    </dgm:pt>
    <dgm:pt modelId="{A11376B4-5ED3-451C-B6EA-E4B04A9B3224}" type="sibTrans" cxnId="{3083A118-2F80-4F84-81FC-AD51F3BE06E6}">
      <dgm:prSet/>
      <dgm:spPr/>
      <dgm:t>
        <a:bodyPr/>
        <a:lstStyle/>
        <a:p>
          <a:endParaRPr lang="fr-BE" sz="2400"/>
        </a:p>
      </dgm:t>
    </dgm:pt>
    <dgm:pt modelId="{C56B92A5-755C-47E8-A8A4-89FAF00E148D}">
      <dgm:prSet phldrT="[Tekst]" custT="1"/>
      <dgm:spPr/>
      <dgm:t>
        <a:bodyPr/>
        <a:lstStyle/>
        <a:p>
          <a:r>
            <a:rPr lang="nl-NL" sz="1400" dirty="0" err="1"/>
            <a:t>Rubans</a:t>
          </a:r>
          <a:endParaRPr lang="nl-NL" sz="1400" dirty="0"/>
        </a:p>
      </dgm:t>
    </dgm:pt>
    <dgm:pt modelId="{27BCFDD3-8552-4D6A-8FA6-C78AAEAFA6E3}" type="parTrans" cxnId="{84910E3A-722C-4845-9115-B5AEAEB3F050}">
      <dgm:prSet/>
      <dgm:spPr/>
      <dgm:t>
        <a:bodyPr/>
        <a:lstStyle/>
        <a:p>
          <a:endParaRPr lang="fr-BE" sz="2400"/>
        </a:p>
      </dgm:t>
    </dgm:pt>
    <dgm:pt modelId="{1A135781-CA24-41DC-923E-BBA8BF8ABAF6}" type="sibTrans" cxnId="{84910E3A-722C-4845-9115-B5AEAEB3F050}">
      <dgm:prSet/>
      <dgm:spPr/>
      <dgm:t>
        <a:bodyPr/>
        <a:lstStyle/>
        <a:p>
          <a:endParaRPr lang="fr-BE" sz="2400"/>
        </a:p>
      </dgm:t>
    </dgm:pt>
    <dgm:pt modelId="{B2C29CB9-000A-4AF8-8FEB-1830A4806E75}">
      <dgm:prSet phldrT="[Tekst]" custT="1"/>
      <dgm:spPr/>
      <dgm:t>
        <a:bodyPr/>
        <a:lstStyle/>
        <a:p>
          <a:r>
            <a:rPr lang="nl-NL" sz="1400" dirty="0" err="1"/>
            <a:t>Calendriers</a:t>
          </a:r>
          <a:endParaRPr lang="nl-NL" sz="1400" dirty="0"/>
        </a:p>
      </dgm:t>
    </dgm:pt>
    <dgm:pt modelId="{3645DE7B-F88E-40EC-9FBC-5A1638649BAE}" type="parTrans" cxnId="{A95541CF-C240-4D04-919C-BDA2B41B227E}">
      <dgm:prSet/>
      <dgm:spPr/>
      <dgm:t>
        <a:bodyPr/>
        <a:lstStyle/>
        <a:p>
          <a:endParaRPr lang="fr-BE" sz="2400"/>
        </a:p>
      </dgm:t>
    </dgm:pt>
    <dgm:pt modelId="{441782F8-E4E1-4BAB-8388-803B500B3CE3}" type="sibTrans" cxnId="{A95541CF-C240-4D04-919C-BDA2B41B227E}">
      <dgm:prSet/>
      <dgm:spPr/>
      <dgm:t>
        <a:bodyPr/>
        <a:lstStyle/>
        <a:p>
          <a:endParaRPr lang="fr-BE" sz="2400"/>
        </a:p>
      </dgm:t>
    </dgm:pt>
    <dgm:pt modelId="{14E7700F-3A20-4626-83EF-D48F768D9784}">
      <dgm:prSet phldrT="[Tekst]" custT="1"/>
      <dgm:spPr/>
      <dgm:t>
        <a:bodyPr/>
        <a:lstStyle/>
        <a:p>
          <a:endParaRPr lang="nl-NL" sz="1400" dirty="0"/>
        </a:p>
      </dgm:t>
    </dgm:pt>
    <dgm:pt modelId="{A2336BB9-2E11-4EC3-BBF0-A5BA467F7428}" type="parTrans" cxnId="{5AA04B26-8A4A-4FBB-8BF5-DF6FB7BE868F}">
      <dgm:prSet/>
      <dgm:spPr/>
      <dgm:t>
        <a:bodyPr/>
        <a:lstStyle/>
        <a:p>
          <a:endParaRPr lang="fr-BE" sz="2400"/>
        </a:p>
      </dgm:t>
    </dgm:pt>
    <dgm:pt modelId="{17EAC9D8-4E9F-49DC-968E-37237B63CC39}" type="sibTrans" cxnId="{5AA04B26-8A4A-4FBB-8BF5-DF6FB7BE868F}">
      <dgm:prSet/>
      <dgm:spPr/>
      <dgm:t>
        <a:bodyPr/>
        <a:lstStyle/>
        <a:p>
          <a:endParaRPr lang="fr-BE" sz="2400"/>
        </a:p>
      </dgm:t>
    </dgm:pt>
    <dgm:pt modelId="{DD725011-BCE1-4E02-9AF6-9AEA1CDBB6EC}" type="pres">
      <dgm:prSet presAssocID="{886D681E-6050-4F2C-9262-3153C63B492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7C9F101-8018-4DC6-9F2A-F42AE6A59B1C}" type="pres">
      <dgm:prSet presAssocID="{DBB81412-ED87-416B-99AE-7E8A5206948C}" presName="centerShape" presStyleLbl="node0" presStyleIdx="0" presStyleCnt="1" custScaleX="125000" custScaleY="125000"/>
      <dgm:spPr/>
    </dgm:pt>
    <dgm:pt modelId="{8E397A51-B587-4CA1-8487-26D7FB7E7250}" type="pres">
      <dgm:prSet presAssocID="{A32493CB-E3F9-4018-937E-715ACBD762D3}" presName="parTrans" presStyleLbl="sibTrans2D1" presStyleIdx="0" presStyleCnt="7"/>
      <dgm:spPr/>
    </dgm:pt>
    <dgm:pt modelId="{E7DBB5D5-B0C7-497B-98F1-5898979DA59B}" type="pres">
      <dgm:prSet presAssocID="{A32493CB-E3F9-4018-937E-715ACBD762D3}" presName="connectorText" presStyleLbl="sibTrans2D1" presStyleIdx="0" presStyleCnt="7"/>
      <dgm:spPr/>
    </dgm:pt>
    <dgm:pt modelId="{61A6F044-3EDB-4DC6-894A-FBC7B6ADB0B7}" type="pres">
      <dgm:prSet presAssocID="{DC757611-3304-4083-9566-9273D814F2E4}" presName="node" presStyleLbl="node1" presStyleIdx="0" presStyleCnt="7" custScaleX="108224" custScaleY="108224">
        <dgm:presLayoutVars>
          <dgm:bulletEnabled val="1"/>
        </dgm:presLayoutVars>
      </dgm:prSet>
      <dgm:spPr/>
    </dgm:pt>
    <dgm:pt modelId="{5611D245-BDC4-49C7-AE27-B23FA3647157}" type="pres">
      <dgm:prSet presAssocID="{45D15CF5-0A7C-4FFF-9E3C-60A83E39D70D}" presName="parTrans" presStyleLbl="sibTrans2D1" presStyleIdx="1" presStyleCnt="7"/>
      <dgm:spPr/>
    </dgm:pt>
    <dgm:pt modelId="{6B1E3FE3-9677-4503-8CC2-8243F0AA7CCF}" type="pres">
      <dgm:prSet presAssocID="{45D15CF5-0A7C-4FFF-9E3C-60A83E39D70D}" presName="connectorText" presStyleLbl="sibTrans2D1" presStyleIdx="1" presStyleCnt="7"/>
      <dgm:spPr/>
    </dgm:pt>
    <dgm:pt modelId="{5D2D7459-DE97-41F4-B31A-AFE602C2C29B}" type="pres">
      <dgm:prSet presAssocID="{7A4A6BAB-E13E-48F4-AFEC-8447870D3342}" presName="node" presStyleLbl="node1" presStyleIdx="1" presStyleCnt="7" custScaleX="108224" custScaleY="108224">
        <dgm:presLayoutVars>
          <dgm:bulletEnabled val="1"/>
        </dgm:presLayoutVars>
      </dgm:prSet>
      <dgm:spPr/>
    </dgm:pt>
    <dgm:pt modelId="{392389AA-6735-4659-84E1-E171DD9C6FC8}" type="pres">
      <dgm:prSet presAssocID="{2E94A5B1-561E-4514-BF77-5ACCEB68E87D}" presName="parTrans" presStyleLbl="sibTrans2D1" presStyleIdx="2" presStyleCnt="7"/>
      <dgm:spPr/>
    </dgm:pt>
    <dgm:pt modelId="{A174F958-5948-45F0-AD41-513B482E136B}" type="pres">
      <dgm:prSet presAssocID="{2E94A5B1-561E-4514-BF77-5ACCEB68E87D}" presName="connectorText" presStyleLbl="sibTrans2D1" presStyleIdx="2" presStyleCnt="7"/>
      <dgm:spPr/>
    </dgm:pt>
    <dgm:pt modelId="{A9DB6FE5-A232-4760-922C-61975A1FAD54}" type="pres">
      <dgm:prSet presAssocID="{2DF9421A-3AB1-4C93-A953-CC712379844E}" presName="node" presStyleLbl="node1" presStyleIdx="2" presStyleCnt="7" custScaleX="108224" custScaleY="108224">
        <dgm:presLayoutVars>
          <dgm:bulletEnabled val="1"/>
        </dgm:presLayoutVars>
      </dgm:prSet>
      <dgm:spPr/>
    </dgm:pt>
    <dgm:pt modelId="{BDEB91C3-58C7-40D5-A77F-2F124B9BB397}" type="pres">
      <dgm:prSet presAssocID="{D9AFE802-02C5-4BB5-8464-EC97FCB9BDC3}" presName="parTrans" presStyleLbl="sibTrans2D1" presStyleIdx="3" presStyleCnt="7"/>
      <dgm:spPr/>
    </dgm:pt>
    <dgm:pt modelId="{DFE1239E-92EC-4B1B-AB9F-391802921FF1}" type="pres">
      <dgm:prSet presAssocID="{D9AFE802-02C5-4BB5-8464-EC97FCB9BDC3}" presName="connectorText" presStyleLbl="sibTrans2D1" presStyleIdx="3" presStyleCnt="7"/>
      <dgm:spPr/>
    </dgm:pt>
    <dgm:pt modelId="{DD1E3BF9-EEAE-43A8-B6ED-0DD13A6DD52D}" type="pres">
      <dgm:prSet presAssocID="{BF729423-2A85-4AAE-AB8C-EA2B4AD61A57}" presName="node" presStyleLbl="node1" presStyleIdx="3" presStyleCnt="7" custScaleX="108224" custScaleY="108224">
        <dgm:presLayoutVars>
          <dgm:bulletEnabled val="1"/>
        </dgm:presLayoutVars>
      </dgm:prSet>
      <dgm:spPr/>
    </dgm:pt>
    <dgm:pt modelId="{F0292A1C-0A7C-44A9-9141-9B4810DC70C7}" type="pres">
      <dgm:prSet presAssocID="{919B517E-6014-433A-B5E2-F222BD10FC66}" presName="parTrans" presStyleLbl="sibTrans2D1" presStyleIdx="4" presStyleCnt="7"/>
      <dgm:spPr/>
    </dgm:pt>
    <dgm:pt modelId="{380A5E81-577A-4CDB-B237-2101FC5FC30C}" type="pres">
      <dgm:prSet presAssocID="{919B517E-6014-433A-B5E2-F222BD10FC66}" presName="connectorText" presStyleLbl="sibTrans2D1" presStyleIdx="4" presStyleCnt="7"/>
      <dgm:spPr/>
    </dgm:pt>
    <dgm:pt modelId="{82C899FE-EF9F-4F7A-9FF6-EA720940BA8B}" type="pres">
      <dgm:prSet presAssocID="{06E1C82A-1DC6-46A7-B5B0-03C4BAE17E04}" presName="node" presStyleLbl="node1" presStyleIdx="4" presStyleCnt="7" custScaleX="108224" custScaleY="108224">
        <dgm:presLayoutVars>
          <dgm:bulletEnabled val="1"/>
        </dgm:presLayoutVars>
      </dgm:prSet>
      <dgm:spPr/>
    </dgm:pt>
    <dgm:pt modelId="{C22DBD5F-33B4-43FA-A5BE-E354179C2265}" type="pres">
      <dgm:prSet presAssocID="{23ACF163-F994-4074-B5E9-0F95077CECC9}" presName="parTrans" presStyleLbl="sibTrans2D1" presStyleIdx="5" presStyleCnt="7"/>
      <dgm:spPr/>
    </dgm:pt>
    <dgm:pt modelId="{48EFB827-2A27-4F11-AFDA-1B0A55137FD1}" type="pres">
      <dgm:prSet presAssocID="{23ACF163-F994-4074-B5E9-0F95077CECC9}" presName="connectorText" presStyleLbl="sibTrans2D1" presStyleIdx="5" presStyleCnt="7"/>
      <dgm:spPr/>
    </dgm:pt>
    <dgm:pt modelId="{96C5C0E0-AD5F-4004-A74F-6D3DBA862A7B}" type="pres">
      <dgm:prSet presAssocID="{4B29341E-7540-4AE0-B9F7-041E7BE68DC9}" presName="node" presStyleLbl="node1" presStyleIdx="5" presStyleCnt="7" custScaleX="108224" custScaleY="108224">
        <dgm:presLayoutVars>
          <dgm:bulletEnabled val="1"/>
        </dgm:presLayoutVars>
      </dgm:prSet>
      <dgm:spPr/>
    </dgm:pt>
    <dgm:pt modelId="{2DA840B6-5C85-4A9E-95B1-F3B620461F9D}" type="pres">
      <dgm:prSet presAssocID="{6D70B6E1-A1F8-4303-8FB8-D93B72173550}" presName="parTrans" presStyleLbl="sibTrans2D1" presStyleIdx="6" presStyleCnt="7"/>
      <dgm:spPr/>
    </dgm:pt>
    <dgm:pt modelId="{F2D8BDF5-A01E-41E1-9499-84194A924FCB}" type="pres">
      <dgm:prSet presAssocID="{6D70B6E1-A1F8-4303-8FB8-D93B72173550}" presName="connectorText" presStyleLbl="sibTrans2D1" presStyleIdx="6" presStyleCnt="7"/>
      <dgm:spPr/>
    </dgm:pt>
    <dgm:pt modelId="{8F596191-3BB6-40C1-9837-9B9A04535124}" type="pres">
      <dgm:prSet presAssocID="{7581F33E-FFCF-4C44-9A11-B066CA15C4A9}" presName="node" presStyleLbl="node1" presStyleIdx="6" presStyleCnt="7" custScaleX="108224" custScaleY="108224">
        <dgm:presLayoutVars>
          <dgm:bulletEnabled val="1"/>
        </dgm:presLayoutVars>
      </dgm:prSet>
      <dgm:spPr/>
    </dgm:pt>
  </dgm:ptLst>
  <dgm:cxnLst>
    <dgm:cxn modelId="{D4740B01-6B73-4821-A5A0-6DFE85911B9B}" type="presOf" srcId="{A32493CB-E3F9-4018-937E-715ACBD762D3}" destId="{E7DBB5D5-B0C7-497B-98F1-5898979DA59B}" srcOrd="1" destOrd="0" presId="urn:microsoft.com/office/officeart/2005/8/layout/radial5"/>
    <dgm:cxn modelId="{1B09F802-23B4-439F-81EE-CAC38E4293AD}" type="presOf" srcId="{6D70B6E1-A1F8-4303-8FB8-D93B72173550}" destId="{2DA840B6-5C85-4A9E-95B1-F3B620461F9D}" srcOrd="0" destOrd="0" presId="urn:microsoft.com/office/officeart/2005/8/layout/radial5"/>
    <dgm:cxn modelId="{4619DC07-7AF0-4539-813E-70D4BCC19DDA}" type="presOf" srcId="{C56B92A5-755C-47E8-A8A4-89FAF00E148D}" destId="{5D2D7459-DE97-41F4-B31A-AFE602C2C29B}" srcOrd="0" destOrd="1" presId="urn:microsoft.com/office/officeart/2005/8/layout/radial5"/>
    <dgm:cxn modelId="{F8A2B60B-0557-4E17-B234-782A248CF204}" srcId="{DBB81412-ED87-416B-99AE-7E8A5206948C}" destId="{4B29341E-7540-4AE0-B9F7-041E7BE68DC9}" srcOrd="5" destOrd="0" parTransId="{23ACF163-F994-4074-B5E9-0F95077CECC9}" sibTransId="{AC2B38DC-AAA9-4FD5-8DAF-7E78CE18876F}"/>
    <dgm:cxn modelId="{E84E4D0E-63FB-4362-B297-6E8D75EA84E5}" srcId="{2DF9421A-3AB1-4C93-A953-CC712379844E}" destId="{A0F80453-2722-4F49-A92C-02E4D6C9E334}" srcOrd="1" destOrd="0" parTransId="{6A5D4C35-026F-4858-BEB7-EF2E567EB01C}" sibTransId="{9A56A388-BC87-4EE1-9FED-E97E1AA38096}"/>
    <dgm:cxn modelId="{7B377511-A32D-45CB-B04F-C016088D5DCC}" type="presOf" srcId="{886D681E-6050-4F2C-9262-3153C63B4927}" destId="{DD725011-BCE1-4E02-9AF6-9AEA1CDBB6EC}" srcOrd="0" destOrd="0" presId="urn:microsoft.com/office/officeart/2005/8/layout/radial5"/>
    <dgm:cxn modelId="{882E6213-B4D2-4186-B7C4-A40536399EAE}" type="presOf" srcId="{14295CC8-1ECF-47C8-A940-608DC0766376}" destId="{5D2D7459-DE97-41F4-B31A-AFE602C2C29B}" srcOrd="0" destOrd="2" presId="urn:microsoft.com/office/officeart/2005/8/layout/radial5"/>
    <dgm:cxn modelId="{3083A118-2F80-4F84-81FC-AD51F3BE06E6}" srcId="{7A4A6BAB-E13E-48F4-AFEC-8447870D3342}" destId="{6F4EFB74-806E-425D-B1DB-0698E738025C}" srcOrd="3" destOrd="0" parTransId="{609368FD-7E5F-472D-AA2D-78190E054221}" sibTransId="{A11376B4-5ED3-451C-B6EA-E4B04A9B3224}"/>
    <dgm:cxn modelId="{D4C8C21D-79B5-4F7F-9D9B-220B2E37904A}" srcId="{06E1C82A-1DC6-46A7-B5B0-03C4BAE17E04}" destId="{B4D13CB0-57C5-49C4-987F-0A6D021F6588}" srcOrd="1" destOrd="0" parTransId="{47548D59-7C16-471D-9AF1-90098A4A8039}" sibTransId="{CB091042-7F06-48D2-B0FC-8B6432EC947D}"/>
    <dgm:cxn modelId="{55750122-F201-42A8-81CC-2D800D0E9677}" srcId="{BF729423-2A85-4AAE-AB8C-EA2B4AD61A57}" destId="{940E5DCE-E794-470B-8413-AF383AAE7614}" srcOrd="0" destOrd="0" parTransId="{4901BD16-C205-4F33-9636-FA01FA3AEAD6}" sibTransId="{1064E6E2-9277-45A0-A838-88B1D12DD439}"/>
    <dgm:cxn modelId="{5AA04B26-8A4A-4FBB-8BF5-DF6FB7BE868F}" srcId="{7581F33E-FFCF-4C44-9A11-B066CA15C4A9}" destId="{14E7700F-3A20-4626-83EF-D48F768D9784}" srcOrd="2" destOrd="0" parTransId="{A2336BB9-2E11-4EC3-BBF0-A5BA467F7428}" sibTransId="{17EAC9D8-4E9F-49DC-968E-37237B63CC39}"/>
    <dgm:cxn modelId="{9F5B6327-C219-44C7-8DFE-0A4AE02E8410}" type="presOf" srcId="{6D70B6E1-A1F8-4303-8FB8-D93B72173550}" destId="{F2D8BDF5-A01E-41E1-9499-84194A924FCB}" srcOrd="1" destOrd="0" presId="urn:microsoft.com/office/officeart/2005/8/layout/radial5"/>
    <dgm:cxn modelId="{8A593E28-BFD0-482C-BCAB-396D954C35D0}" type="presOf" srcId="{A0F80453-2722-4F49-A92C-02E4D6C9E334}" destId="{A9DB6FE5-A232-4760-922C-61975A1FAD54}" srcOrd="0" destOrd="2" presId="urn:microsoft.com/office/officeart/2005/8/layout/radial5"/>
    <dgm:cxn modelId="{BC46EE2E-7E56-4FCA-9BC6-52495A0C8F57}" type="presOf" srcId="{23ACF163-F994-4074-B5E9-0F95077CECC9}" destId="{C22DBD5F-33B4-43FA-A5BE-E354179C2265}" srcOrd="0" destOrd="0" presId="urn:microsoft.com/office/officeart/2005/8/layout/radial5"/>
    <dgm:cxn modelId="{F162AB30-9E97-46D9-8F95-4EF774E20C03}" type="presOf" srcId="{50A311E2-0E00-463D-879C-E4F02F855ECC}" destId="{8F596191-3BB6-40C1-9837-9B9A04535124}" srcOrd="0" destOrd="1" presId="urn:microsoft.com/office/officeart/2005/8/layout/radial5"/>
    <dgm:cxn modelId="{24A13C32-9869-4B9F-8F24-B340EF10593C}" type="presOf" srcId="{45D15CF5-0A7C-4FFF-9E3C-60A83E39D70D}" destId="{5611D245-BDC4-49C7-AE27-B23FA3647157}" srcOrd="0" destOrd="0" presId="urn:microsoft.com/office/officeart/2005/8/layout/radial5"/>
    <dgm:cxn modelId="{F3C8A636-3951-4202-A86D-59C452234F03}" srcId="{4B29341E-7540-4AE0-B9F7-041E7BE68DC9}" destId="{ADAECF53-591E-4D38-A259-5A15386D3F8D}" srcOrd="1" destOrd="0" parTransId="{D5508B22-7644-4EE6-92D0-FA7FF332E4B3}" sibTransId="{486289B9-9280-4772-A6EE-F8B96D829F38}"/>
    <dgm:cxn modelId="{789A5638-1BE5-4B6B-9E9E-B87032D10FE8}" type="presOf" srcId="{DC757611-3304-4083-9566-9273D814F2E4}" destId="{61A6F044-3EDB-4DC6-894A-FBC7B6ADB0B7}" srcOrd="0" destOrd="0" presId="urn:microsoft.com/office/officeart/2005/8/layout/radial5"/>
    <dgm:cxn modelId="{84910E3A-722C-4845-9115-B5AEAEB3F050}" srcId="{7A4A6BAB-E13E-48F4-AFEC-8447870D3342}" destId="{C56B92A5-755C-47E8-A8A4-89FAF00E148D}" srcOrd="0" destOrd="0" parTransId="{27BCFDD3-8552-4D6A-8FA6-C78AAEAFA6E3}" sibTransId="{1A135781-CA24-41DC-923E-BBA8BF8ABAF6}"/>
    <dgm:cxn modelId="{41475D5F-6041-4989-9D4F-9765168B67C8}" type="presOf" srcId="{BF729423-2A85-4AAE-AB8C-EA2B4AD61A57}" destId="{DD1E3BF9-EEAE-43A8-B6ED-0DD13A6DD52D}" srcOrd="0" destOrd="0" presId="urn:microsoft.com/office/officeart/2005/8/layout/radial5"/>
    <dgm:cxn modelId="{AD575D41-EB37-428A-ABAD-2FD2B4C8F6F8}" srcId="{7A4A6BAB-E13E-48F4-AFEC-8447870D3342}" destId="{3CB49DA9-9427-45E1-99B3-70BD55F79FF2}" srcOrd="2" destOrd="0" parTransId="{5962A2B0-66E7-401A-8F68-484137F1AA80}" sibTransId="{65CE1E26-E6C9-4950-8942-2FC7BE96F637}"/>
    <dgm:cxn modelId="{17202C45-21C7-47D9-84CF-9CBB4F2D8494}" type="presOf" srcId="{06E1C82A-1DC6-46A7-B5B0-03C4BAE17E04}" destId="{82C899FE-EF9F-4F7A-9FF6-EA720940BA8B}" srcOrd="0" destOrd="0" presId="urn:microsoft.com/office/officeart/2005/8/layout/radial5"/>
    <dgm:cxn modelId="{427AB667-A480-4F64-8083-3337395F87A4}" type="presOf" srcId="{919B517E-6014-433A-B5E2-F222BD10FC66}" destId="{F0292A1C-0A7C-44A9-9141-9B4810DC70C7}" srcOrd="0" destOrd="0" presId="urn:microsoft.com/office/officeart/2005/8/layout/radial5"/>
    <dgm:cxn modelId="{4E5A1C6B-0BE3-4D19-BE19-35AA9D895C6E}" srcId="{4B29341E-7540-4AE0-B9F7-041E7BE68DC9}" destId="{DFC18805-F0DC-4345-82AC-89CC4739494A}" srcOrd="0" destOrd="0" parTransId="{263F35AA-497F-4955-8481-1808B747221F}" sibTransId="{22A7D69C-7716-4FE3-9E34-C345250BA16D}"/>
    <dgm:cxn modelId="{F495D04B-6B2E-4D0C-8D6D-323F5B7F448B}" type="presOf" srcId="{23ACF163-F994-4074-B5E9-0F95077CECC9}" destId="{48EFB827-2A27-4F11-AFDA-1B0A55137FD1}" srcOrd="1" destOrd="0" presId="urn:microsoft.com/office/officeart/2005/8/layout/radial5"/>
    <dgm:cxn modelId="{50C6286D-71CC-4BCC-BBE3-89D7A835607C}" type="presOf" srcId="{3CB49DA9-9427-45E1-99B3-70BD55F79FF2}" destId="{5D2D7459-DE97-41F4-B31A-AFE602C2C29B}" srcOrd="0" destOrd="3" presId="urn:microsoft.com/office/officeart/2005/8/layout/radial5"/>
    <dgm:cxn modelId="{6A893B6E-78D1-4563-AEA9-3C8BF370D4FF}" srcId="{7A4A6BAB-E13E-48F4-AFEC-8447870D3342}" destId="{14295CC8-1ECF-47C8-A940-608DC0766376}" srcOrd="1" destOrd="0" parTransId="{8C2A437B-FFD1-462E-A7A2-FE966A1C5803}" sibTransId="{0EE2DF2B-EEAC-4937-945C-E6A4C66C62E2}"/>
    <dgm:cxn modelId="{498B5B50-21ED-4A0F-8630-CB68E1C6D13D}" type="presOf" srcId="{2DF9421A-3AB1-4C93-A953-CC712379844E}" destId="{A9DB6FE5-A232-4760-922C-61975A1FAD54}" srcOrd="0" destOrd="0" presId="urn:microsoft.com/office/officeart/2005/8/layout/radial5"/>
    <dgm:cxn modelId="{866B7E71-0D4B-4581-AABE-F9AAA206AC98}" srcId="{2DF9421A-3AB1-4C93-A953-CC712379844E}" destId="{4BDAC2D0-09C4-4FF0-BC72-4A5B3E9592BC}" srcOrd="0" destOrd="0" parTransId="{C32B4382-CD8C-4F79-874F-F7BA77A4AE86}" sibTransId="{FC10AC44-DE6A-44F3-B030-19B5EAB3C4CE}"/>
    <dgm:cxn modelId="{061C2852-4053-4A0F-AB90-22E44A9E3A01}" type="presOf" srcId="{B5E890BC-3E48-45D9-B341-D00EF73E6269}" destId="{82C899FE-EF9F-4F7A-9FF6-EA720940BA8B}" srcOrd="0" destOrd="1" presId="urn:microsoft.com/office/officeart/2005/8/layout/radial5"/>
    <dgm:cxn modelId="{B11FF574-41F0-4DD5-8CC5-F4B4F1D52F49}" type="presOf" srcId="{DFC18805-F0DC-4345-82AC-89CC4739494A}" destId="{96C5C0E0-AD5F-4004-A74F-6D3DBA862A7B}" srcOrd="0" destOrd="1" presId="urn:microsoft.com/office/officeart/2005/8/layout/radial5"/>
    <dgm:cxn modelId="{DCA45C77-FB1B-4732-AB42-91D3087C84A5}" type="presOf" srcId="{14E7700F-3A20-4626-83EF-D48F768D9784}" destId="{8F596191-3BB6-40C1-9837-9B9A04535124}" srcOrd="0" destOrd="3" presId="urn:microsoft.com/office/officeart/2005/8/layout/radial5"/>
    <dgm:cxn modelId="{5E70E578-472B-4078-917B-4240C9A68283}" type="presOf" srcId="{B6C22289-65BF-4553-A561-0612FDE9AAC1}" destId="{DD1E3BF9-EEAE-43A8-B6ED-0DD13A6DD52D}" srcOrd="0" destOrd="2" presId="urn:microsoft.com/office/officeart/2005/8/layout/radial5"/>
    <dgm:cxn modelId="{1E107A7F-E371-4698-A0B1-F04FB9D7D46E}" srcId="{DBB81412-ED87-416B-99AE-7E8A5206948C}" destId="{BF729423-2A85-4AAE-AB8C-EA2B4AD61A57}" srcOrd="3" destOrd="0" parTransId="{D9AFE802-02C5-4BB5-8464-EC97FCB9BDC3}" sibTransId="{B2CA80F9-AE78-4D60-B5C0-3735DE920D9C}"/>
    <dgm:cxn modelId="{0BF39B81-BAD3-437B-AF94-82FD3B95021D}" type="presOf" srcId="{7A4A6BAB-E13E-48F4-AFEC-8447870D3342}" destId="{5D2D7459-DE97-41F4-B31A-AFE602C2C29B}" srcOrd="0" destOrd="0" presId="urn:microsoft.com/office/officeart/2005/8/layout/radial5"/>
    <dgm:cxn modelId="{488E6183-2DD3-4BBC-A126-422BD90C1E84}" srcId="{DBB81412-ED87-416B-99AE-7E8A5206948C}" destId="{06E1C82A-1DC6-46A7-B5B0-03C4BAE17E04}" srcOrd="4" destOrd="0" parTransId="{919B517E-6014-433A-B5E2-F222BD10FC66}" sibTransId="{86E4E76C-FD3E-4941-9617-FBA9796F865D}"/>
    <dgm:cxn modelId="{571B3B84-021C-4AEC-841D-BF4B365BA49B}" srcId="{DBB81412-ED87-416B-99AE-7E8A5206948C}" destId="{7A4A6BAB-E13E-48F4-AFEC-8447870D3342}" srcOrd="1" destOrd="0" parTransId="{45D15CF5-0A7C-4FFF-9E3C-60A83E39D70D}" sibTransId="{5EEA9958-294C-4483-B73E-D942BB709085}"/>
    <dgm:cxn modelId="{9138318E-63E9-4BBF-A0F3-F6F206AEAE65}" srcId="{DC757611-3304-4083-9566-9273D814F2E4}" destId="{9D268823-33FB-4822-A336-7A523E096CD0}" srcOrd="0" destOrd="0" parTransId="{8E28B2F9-7FC6-4412-BD9F-D6932BC3C668}" sibTransId="{7B92E52F-65AC-4A9B-A69C-4BA06D72B8C6}"/>
    <dgm:cxn modelId="{AA0DFC97-7A87-4AF6-B922-D910D9DE16CB}" srcId="{DBB81412-ED87-416B-99AE-7E8A5206948C}" destId="{DC757611-3304-4083-9566-9273D814F2E4}" srcOrd="0" destOrd="0" parTransId="{A32493CB-E3F9-4018-937E-715ACBD762D3}" sibTransId="{55C030C7-E974-4B76-A84C-1E21951D707E}"/>
    <dgm:cxn modelId="{4A615E9F-B733-4DB9-8502-0D0335367A98}" type="presOf" srcId="{7581F33E-FFCF-4C44-9A11-B066CA15C4A9}" destId="{8F596191-3BB6-40C1-9837-9B9A04535124}" srcOrd="0" destOrd="0" presId="urn:microsoft.com/office/officeart/2005/8/layout/radial5"/>
    <dgm:cxn modelId="{32D213A4-F7A8-4B67-9C1C-30FF1378AB74}" type="presOf" srcId="{2E94A5B1-561E-4514-BF77-5ACCEB68E87D}" destId="{392389AA-6735-4659-84E1-E171DD9C6FC8}" srcOrd="0" destOrd="0" presId="urn:microsoft.com/office/officeart/2005/8/layout/radial5"/>
    <dgm:cxn modelId="{FF1041A5-8D20-432E-A6CB-D8861FF6BF71}" type="presOf" srcId="{D9AFE802-02C5-4BB5-8464-EC97FCB9BDC3}" destId="{DFE1239E-92EC-4B1B-AB9F-391802921FF1}" srcOrd="1" destOrd="0" presId="urn:microsoft.com/office/officeart/2005/8/layout/radial5"/>
    <dgm:cxn modelId="{4E8270A7-6EA6-4674-B526-D335B1223CE8}" type="presOf" srcId="{4BDAC2D0-09C4-4FF0-BC72-4A5B3E9592BC}" destId="{A9DB6FE5-A232-4760-922C-61975A1FAD54}" srcOrd="0" destOrd="1" presId="urn:microsoft.com/office/officeart/2005/8/layout/radial5"/>
    <dgm:cxn modelId="{45EE76B0-7DA1-432B-984F-5680D7C102FC}" type="presOf" srcId="{6F4EFB74-806E-425D-B1DB-0698E738025C}" destId="{5D2D7459-DE97-41F4-B31A-AFE602C2C29B}" srcOrd="0" destOrd="4" presId="urn:microsoft.com/office/officeart/2005/8/layout/radial5"/>
    <dgm:cxn modelId="{B52083B0-DB89-44C3-8236-408C403A92DD}" type="presOf" srcId="{DBB81412-ED87-416B-99AE-7E8A5206948C}" destId="{37C9F101-8018-4DC6-9F2A-F42AE6A59B1C}" srcOrd="0" destOrd="0" presId="urn:microsoft.com/office/officeart/2005/8/layout/radial5"/>
    <dgm:cxn modelId="{3FEE8CB2-C005-4ABE-9631-F2E522C03E05}" srcId="{DBB81412-ED87-416B-99AE-7E8A5206948C}" destId="{2DF9421A-3AB1-4C93-A953-CC712379844E}" srcOrd="2" destOrd="0" parTransId="{2E94A5B1-561E-4514-BF77-5ACCEB68E87D}" sibTransId="{43BF10A5-331D-4C6F-A448-A220A4540ED8}"/>
    <dgm:cxn modelId="{71BD98B3-A1A0-48FE-8A9F-0DD356AD24C3}" type="presOf" srcId="{B2C29CB9-000A-4AF8-8FEB-1830A4806E75}" destId="{8F596191-3BB6-40C1-9837-9B9A04535124}" srcOrd="0" destOrd="2" presId="urn:microsoft.com/office/officeart/2005/8/layout/radial5"/>
    <dgm:cxn modelId="{8BF5B8B4-7997-4962-9051-0DDCB27817E7}" type="presOf" srcId="{919B517E-6014-433A-B5E2-F222BD10FC66}" destId="{380A5E81-577A-4CDB-B237-2101FC5FC30C}" srcOrd="1" destOrd="0" presId="urn:microsoft.com/office/officeart/2005/8/layout/radial5"/>
    <dgm:cxn modelId="{327C89B5-6291-410D-9906-F843E5C1B257}" type="presOf" srcId="{D9AFE802-02C5-4BB5-8464-EC97FCB9BDC3}" destId="{BDEB91C3-58C7-40D5-A77F-2F124B9BB397}" srcOrd="0" destOrd="0" presId="urn:microsoft.com/office/officeart/2005/8/layout/radial5"/>
    <dgm:cxn modelId="{E36F46C2-FFE0-4B59-9DD5-EAB386C5304A}" type="presOf" srcId="{4B29341E-7540-4AE0-B9F7-041E7BE68DC9}" destId="{96C5C0E0-AD5F-4004-A74F-6D3DBA862A7B}" srcOrd="0" destOrd="0" presId="urn:microsoft.com/office/officeart/2005/8/layout/radial5"/>
    <dgm:cxn modelId="{6FDEA4C7-1A67-425A-B625-6C083E350A44}" srcId="{7581F33E-FFCF-4C44-9A11-B066CA15C4A9}" destId="{50A311E2-0E00-463D-879C-E4F02F855ECC}" srcOrd="0" destOrd="0" parTransId="{33A6FF6A-60D0-4A13-8927-97A7BDE793D0}" sibTransId="{95977986-C00E-477B-A714-E1D7AEE4F272}"/>
    <dgm:cxn modelId="{DE6955C9-1D0A-4CFB-B8F5-A51258EB9D2B}" srcId="{4B29341E-7540-4AE0-B9F7-041E7BE68DC9}" destId="{204BEEE5-1B06-4BEF-9F5D-935BA5AA9EE3}" srcOrd="2" destOrd="0" parTransId="{4DBFC2E7-7AEE-4997-8BFC-D608C1D34B85}" sibTransId="{B21CE8C5-D635-4DDB-9C45-CE20D5F71FDE}"/>
    <dgm:cxn modelId="{EC4281CD-FD3F-4370-BA5B-19C50BE677B1}" type="presOf" srcId="{9D268823-33FB-4822-A336-7A523E096CD0}" destId="{61A6F044-3EDB-4DC6-894A-FBC7B6ADB0B7}" srcOrd="0" destOrd="1" presId="urn:microsoft.com/office/officeart/2005/8/layout/radial5"/>
    <dgm:cxn modelId="{A95541CF-C240-4D04-919C-BDA2B41B227E}" srcId="{7581F33E-FFCF-4C44-9A11-B066CA15C4A9}" destId="{B2C29CB9-000A-4AF8-8FEB-1830A4806E75}" srcOrd="1" destOrd="0" parTransId="{3645DE7B-F88E-40EC-9FBC-5A1638649BAE}" sibTransId="{441782F8-E4E1-4BAB-8388-803B500B3CE3}"/>
    <dgm:cxn modelId="{57FE2DD2-E2A6-4C2E-BA18-37A03FEC40C2}" type="presOf" srcId="{45D15CF5-0A7C-4FFF-9E3C-60A83E39D70D}" destId="{6B1E3FE3-9677-4503-8CC2-8243F0AA7CCF}" srcOrd="1" destOrd="0" presId="urn:microsoft.com/office/officeart/2005/8/layout/radial5"/>
    <dgm:cxn modelId="{8C23ECDA-91EB-4790-A5C2-52C0282238CC}" srcId="{DBB81412-ED87-416B-99AE-7E8A5206948C}" destId="{7581F33E-FFCF-4C44-9A11-B066CA15C4A9}" srcOrd="6" destOrd="0" parTransId="{6D70B6E1-A1F8-4303-8FB8-D93B72173550}" sibTransId="{6B06B1EC-4252-46C3-A257-F9C69EECA72B}"/>
    <dgm:cxn modelId="{F53387DB-4564-475A-82CB-B74BB94BD696}" type="presOf" srcId="{940E5DCE-E794-470B-8413-AF383AAE7614}" destId="{DD1E3BF9-EEAE-43A8-B6ED-0DD13A6DD52D}" srcOrd="0" destOrd="1" presId="urn:microsoft.com/office/officeart/2005/8/layout/radial5"/>
    <dgm:cxn modelId="{A3E549E2-2A6A-4A1D-B239-5EECABDB0242}" type="presOf" srcId="{A32493CB-E3F9-4018-937E-715ACBD762D3}" destId="{8E397A51-B587-4CA1-8487-26D7FB7E7250}" srcOrd="0" destOrd="0" presId="urn:microsoft.com/office/officeart/2005/8/layout/radial5"/>
    <dgm:cxn modelId="{C12EBFE6-9BDA-4803-A1DB-91CBD132B89E}" type="presOf" srcId="{ADAECF53-591E-4D38-A259-5A15386D3F8D}" destId="{96C5C0E0-AD5F-4004-A74F-6D3DBA862A7B}" srcOrd="0" destOrd="2" presId="urn:microsoft.com/office/officeart/2005/8/layout/radial5"/>
    <dgm:cxn modelId="{11C6D2E6-220B-48DC-A7B2-1A1CA92D7F16}" srcId="{BF729423-2A85-4AAE-AB8C-EA2B4AD61A57}" destId="{B6C22289-65BF-4553-A561-0612FDE9AAC1}" srcOrd="1" destOrd="0" parTransId="{58322A29-CAC7-46DF-923E-AFB5FC7C7834}" sibTransId="{3B8297D8-8C69-4ABC-BD79-D26F101C6348}"/>
    <dgm:cxn modelId="{8D1BCAE8-A318-4BC1-93F7-227AEA1BE173}" type="presOf" srcId="{B4D13CB0-57C5-49C4-987F-0A6D021F6588}" destId="{82C899FE-EF9F-4F7A-9FF6-EA720940BA8B}" srcOrd="0" destOrd="2" presId="urn:microsoft.com/office/officeart/2005/8/layout/radial5"/>
    <dgm:cxn modelId="{4FF346EB-EA91-4D0C-8F08-C8356BA607D2}" srcId="{06E1C82A-1DC6-46A7-B5B0-03C4BAE17E04}" destId="{B5E890BC-3E48-45D9-B341-D00EF73E6269}" srcOrd="0" destOrd="0" parTransId="{E99CCDB5-773C-4701-8687-C548793F50C0}" sibTransId="{63096E9F-6DD3-47B4-A845-93CDC2278FE3}"/>
    <dgm:cxn modelId="{EC9323F4-1533-48B4-8075-C1D7E3387A54}" srcId="{886D681E-6050-4F2C-9262-3153C63B4927}" destId="{DBB81412-ED87-416B-99AE-7E8A5206948C}" srcOrd="0" destOrd="0" parTransId="{968ACCC9-AB91-4F0E-A08F-BFDBD06C27C0}" sibTransId="{1F8CF512-59C0-4A6C-BE35-78E3FDBF297D}"/>
    <dgm:cxn modelId="{FA1B5BF4-A087-42AE-9325-37282F1A4948}" type="presOf" srcId="{2E94A5B1-561E-4514-BF77-5ACCEB68E87D}" destId="{A174F958-5948-45F0-AD41-513B482E136B}" srcOrd="1" destOrd="0" presId="urn:microsoft.com/office/officeart/2005/8/layout/radial5"/>
    <dgm:cxn modelId="{E0A201F9-77EF-4061-A603-6A53E2C15DD4}" type="presOf" srcId="{204BEEE5-1B06-4BEF-9F5D-935BA5AA9EE3}" destId="{96C5C0E0-AD5F-4004-A74F-6D3DBA862A7B}" srcOrd="0" destOrd="3" presId="urn:microsoft.com/office/officeart/2005/8/layout/radial5"/>
    <dgm:cxn modelId="{83E6837A-EA1A-40F4-A10F-640576B1CD4D}" type="presParOf" srcId="{DD725011-BCE1-4E02-9AF6-9AEA1CDBB6EC}" destId="{37C9F101-8018-4DC6-9F2A-F42AE6A59B1C}" srcOrd="0" destOrd="0" presId="urn:microsoft.com/office/officeart/2005/8/layout/radial5"/>
    <dgm:cxn modelId="{9FB921CE-F0EC-4946-8E84-6DB9F97D3530}" type="presParOf" srcId="{DD725011-BCE1-4E02-9AF6-9AEA1CDBB6EC}" destId="{8E397A51-B587-4CA1-8487-26D7FB7E7250}" srcOrd="1" destOrd="0" presId="urn:microsoft.com/office/officeart/2005/8/layout/radial5"/>
    <dgm:cxn modelId="{78C5B4FC-0D4D-4F49-975E-3ACE8D5CF174}" type="presParOf" srcId="{8E397A51-B587-4CA1-8487-26D7FB7E7250}" destId="{E7DBB5D5-B0C7-497B-98F1-5898979DA59B}" srcOrd="0" destOrd="0" presId="urn:microsoft.com/office/officeart/2005/8/layout/radial5"/>
    <dgm:cxn modelId="{ADCCB831-7B62-4D9D-BE8D-10FA72B6C6F1}" type="presParOf" srcId="{DD725011-BCE1-4E02-9AF6-9AEA1CDBB6EC}" destId="{61A6F044-3EDB-4DC6-894A-FBC7B6ADB0B7}" srcOrd="2" destOrd="0" presId="urn:microsoft.com/office/officeart/2005/8/layout/radial5"/>
    <dgm:cxn modelId="{BE890FEA-39D5-4A31-A009-1B6BE1CD29BB}" type="presParOf" srcId="{DD725011-BCE1-4E02-9AF6-9AEA1CDBB6EC}" destId="{5611D245-BDC4-49C7-AE27-B23FA3647157}" srcOrd="3" destOrd="0" presId="urn:microsoft.com/office/officeart/2005/8/layout/radial5"/>
    <dgm:cxn modelId="{8B3719A8-B577-44F3-9B46-1B656811735E}" type="presParOf" srcId="{5611D245-BDC4-49C7-AE27-B23FA3647157}" destId="{6B1E3FE3-9677-4503-8CC2-8243F0AA7CCF}" srcOrd="0" destOrd="0" presId="urn:microsoft.com/office/officeart/2005/8/layout/radial5"/>
    <dgm:cxn modelId="{862071D3-B83A-44EE-B4CE-AB98628D5A24}" type="presParOf" srcId="{DD725011-BCE1-4E02-9AF6-9AEA1CDBB6EC}" destId="{5D2D7459-DE97-41F4-B31A-AFE602C2C29B}" srcOrd="4" destOrd="0" presId="urn:microsoft.com/office/officeart/2005/8/layout/radial5"/>
    <dgm:cxn modelId="{22C799B2-7C93-477C-AD3C-1B966AACEADD}" type="presParOf" srcId="{DD725011-BCE1-4E02-9AF6-9AEA1CDBB6EC}" destId="{392389AA-6735-4659-84E1-E171DD9C6FC8}" srcOrd="5" destOrd="0" presId="urn:microsoft.com/office/officeart/2005/8/layout/radial5"/>
    <dgm:cxn modelId="{27199F44-DB60-4B1F-8E44-2838D6B8B143}" type="presParOf" srcId="{392389AA-6735-4659-84E1-E171DD9C6FC8}" destId="{A174F958-5948-45F0-AD41-513B482E136B}" srcOrd="0" destOrd="0" presId="urn:microsoft.com/office/officeart/2005/8/layout/radial5"/>
    <dgm:cxn modelId="{0C3B7D83-13CD-49C9-88CB-3E7987660C57}" type="presParOf" srcId="{DD725011-BCE1-4E02-9AF6-9AEA1CDBB6EC}" destId="{A9DB6FE5-A232-4760-922C-61975A1FAD54}" srcOrd="6" destOrd="0" presId="urn:microsoft.com/office/officeart/2005/8/layout/radial5"/>
    <dgm:cxn modelId="{E88A1C3F-7943-49DA-B3AB-367E728970FF}" type="presParOf" srcId="{DD725011-BCE1-4E02-9AF6-9AEA1CDBB6EC}" destId="{BDEB91C3-58C7-40D5-A77F-2F124B9BB397}" srcOrd="7" destOrd="0" presId="urn:microsoft.com/office/officeart/2005/8/layout/radial5"/>
    <dgm:cxn modelId="{AFEF0C52-AC49-4EAA-8981-9F29B7026043}" type="presParOf" srcId="{BDEB91C3-58C7-40D5-A77F-2F124B9BB397}" destId="{DFE1239E-92EC-4B1B-AB9F-391802921FF1}" srcOrd="0" destOrd="0" presId="urn:microsoft.com/office/officeart/2005/8/layout/radial5"/>
    <dgm:cxn modelId="{3C7336D7-04CD-4269-BE90-C4678059863D}" type="presParOf" srcId="{DD725011-BCE1-4E02-9AF6-9AEA1CDBB6EC}" destId="{DD1E3BF9-EEAE-43A8-B6ED-0DD13A6DD52D}" srcOrd="8" destOrd="0" presId="urn:microsoft.com/office/officeart/2005/8/layout/radial5"/>
    <dgm:cxn modelId="{62B10563-B308-4637-920E-E096DAF96E33}" type="presParOf" srcId="{DD725011-BCE1-4E02-9AF6-9AEA1CDBB6EC}" destId="{F0292A1C-0A7C-44A9-9141-9B4810DC70C7}" srcOrd="9" destOrd="0" presId="urn:microsoft.com/office/officeart/2005/8/layout/radial5"/>
    <dgm:cxn modelId="{37749FAC-8F75-4EF4-8B85-E7006A7AAC8C}" type="presParOf" srcId="{F0292A1C-0A7C-44A9-9141-9B4810DC70C7}" destId="{380A5E81-577A-4CDB-B237-2101FC5FC30C}" srcOrd="0" destOrd="0" presId="urn:microsoft.com/office/officeart/2005/8/layout/radial5"/>
    <dgm:cxn modelId="{68369480-6EDB-48A5-A54F-29EFF2200141}" type="presParOf" srcId="{DD725011-BCE1-4E02-9AF6-9AEA1CDBB6EC}" destId="{82C899FE-EF9F-4F7A-9FF6-EA720940BA8B}" srcOrd="10" destOrd="0" presId="urn:microsoft.com/office/officeart/2005/8/layout/radial5"/>
    <dgm:cxn modelId="{F113A9CF-EEC2-4455-BCCE-E714F970B8E7}" type="presParOf" srcId="{DD725011-BCE1-4E02-9AF6-9AEA1CDBB6EC}" destId="{C22DBD5F-33B4-43FA-A5BE-E354179C2265}" srcOrd="11" destOrd="0" presId="urn:microsoft.com/office/officeart/2005/8/layout/radial5"/>
    <dgm:cxn modelId="{16070937-E787-412A-99E0-6985991A7A61}" type="presParOf" srcId="{C22DBD5F-33B4-43FA-A5BE-E354179C2265}" destId="{48EFB827-2A27-4F11-AFDA-1B0A55137FD1}" srcOrd="0" destOrd="0" presId="urn:microsoft.com/office/officeart/2005/8/layout/radial5"/>
    <dgm:cxn modelId="{D4E32F16-6F00-439E-8389-C0BDEA3EA29E}" type="presParOf" srcId="{DD725011-BCE1-4E02-9AF6-9AEA1CDBB6EC}" destId="{96C5C0E0-AD5F-4004-A74F-6D3DBA862A7B}" srcOrd="12" destOrd="0" presId="urn:microsoft.com/office/officeart/2005/8/layout/radial5"/>
    <dgm:cxn modelId="{6B290C55-CC77-42E7-ADC2-C8627B8051DE}" type="presParOf" srcId="{DD725011-BCE1-4E02-9AF6-9AEA1CDBB6EC}" destId="{2DA840B6-5C85-4A9E-95B1-F3B620461F9D}" srcOrd="13" destOrd="0" presId="urn:microsoft.com/office/officeart/2005/8/layout/radial5"/>
    <dgm:cxn modelId="{575A0475-29AB-48F4-8A3F-3543F851183D}" type="presParOf" srcId="{2DA840B6-5C85-4A9E-95B1-F3B620461F9D}" destId="{F2D8BDF5-A01E-41E1-9499-84194A924FCB}" srcOrd="0" destOrd="0" presId="urn:microsoft.com/office/officeart/2005/8/layout/radial5"/>
    <dgm:cxn modelId="{672ADBCF-63D4-4963-B3AC-3B8ECA51F15C}" type="presParOf" srcId="{DD725011-BCE1-4E02-9AF6-9AEA1CDBB6EC}" destId="{8F596191-3BB6-40C1-9837-9B9A04535124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108A20-1D16-47A9-A889-789F7F6156F5}" type="doc">
      <dgm:prSet loTypeId="urn:microsoft.com/office/officeart/2005/8/layout/b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nl-NL"/>
        </a:p>
      </dgm:t>
    </dgm:pt>
    <dgm:pt modelId="{11961584-5BD8-481D-89B8-FA5C7D2A13B6}">
      <dgm:prSet phldrT="[Tekst]"/>
      <dgm:spPr/>
      <dgm:t>
        <a:bodyPr/>
        <a:lstStyle/>
        <a:p>
          <a:r>
            <a:rPr lang="nl-NL" dirty="0"/>
            <a:t>Liens</a:t>
          </a:r>
        </a:p>
      </dgm:t>
    </dgm:pt>
    <dgm:pt modelId="{CEE90164-DA79-4A3B-B786-5E9B078C38DD}" type="parTrans" cxnId="{A65CCA08-59B8-4B0C-BD69-D50B5CDF270E}">
      <dgm:prSet/>
      <dgm:spPr/>
      <dgm:t>
        <a:bodyPr/>
        <a:lstStyle/>
        <a:p>
          <a:endParaRPr lang="nl-NL"/>
        </a:p>
      </dgm:t>
    </dgm:pt>
    <dgm:pt modelId="{1996DDA3-37A2-499A-B4A4-7FEE85852206}" type="sibTrans" cxnId="{A65CCA08-59B8-4B0C-BD69-D50B5CDF270E}">
      <dgm:prSet/>
      <dgm:spPr/>
      <dgm:t>
        <a:bodyPr/>
        <a:lstStyle/>
        <a:p>
          <a:endParaRPr lang="nl-NL"/>
        </a:p>
      </dgm:t>
    </dgm:pt>
    <dgm:pt modelId="{868D4D3D-B17B-448A-BD90-0CAC02AD61BE}">
      <dgm:prSet phldrT="[Tekst]"/>
      <dgm:spPr/>
      <dgm:t>
        <a:bodyPr/>
        <a:lstStyle/>
        <a:p>
          <a:r>
            <a:rPr lang="nl-NL" dirty="0" err="1"/>
            <a:t>Predecesseurs</a:t>
          </a:r>
          <a:r>
            <a:rPr lang="nl-NL" dirty="0"/>
            <a:t> en </a:t>
          </a:r>
          <a:r>
            <a:rPr lang="nl-NL" dirty="0" err="1"/>
            <a:t>Successeurs</a:t>
          </a:r>
          <a:endParaRPr lang="nl-NL" dirty="0"/>
        </a:p>
      </dgm:t>
    </dgm:pt>
    <dgm:pt modelId="{4951B8EB-D27B-4258-9329-7BDBCB601911}" type="parTrans" cxnId="{186206A7-BB6B-4279-BD54-FAAEBD535952}">
      <dgm:prSet/>
      <dgm:spPr/>
      <dgm:t>
        <a:bodyPr/>
        <a:lstStyle/>
        <a:p>
          <a:endParaRPr lang="nl-NL"/>
        </a:p>
      </dgm:t>
    </dgm:pt>
    <dgm:pt modelId="{A0866B15-D08D-4A77-BF31-3A6BD19E53C8}" type="sibTrans" cxnId="{186206A7-BB6B-4279-BD54-FAAEBD535952}">
      <dgm:prSet/>
      <dgm:spPr/>
      <dgm:t>
        <a:bodyPr/>
        <a:lstStyle/>
        <a:p>
          <a:endParaRPr lang="nl-NL"/>
        </a:p>
      </dgm:t>
    </dgm:pt>
    <dgm:pt modelId="{4E1857EC-AA49-401C-BDD8-A9383574113A}">
      <dgm:prSet phldrT="[Tekst]"/>
      <dgm:spPr/>
      <dgm:t>
        <a:bodyPr/>
        <a:lstStyle/>
        <a:p>
          <a:r>
            <a:rPr lang="nl-NL" dirty="0"/>
            <a:t>Buffer</a:t>
          </a:r>
        </a:p>
      </dgm:t>
    </dgm:pt>
    <dgm:pt modelId="{CB9E6D3A-3B74-4B1B-98D9-170807666639}" type="parTrans" cxnId="{8D702798-ACE9-4386-870D-86A50F7EC7BA}">
      <dgm:prSet/>
      <dgm:spPr/>
      <dgm:t>
        <a:bodyPr/>
        <a:lstStyle/>
        <a:p>
          <a:endParaRPr lang="nl-NL"/>
        </a:p>
      </dgm:t>
    </dgm:pt>
    <dgm:pt modelId="{D84C6F7A-A127-4FF5-A5D5-24CCA24AFE5E}" type="sibTrans" cxnId="{8D702798-ACE9-4386-870D-86A50F7EC7BA}">
      <dgm:prSet/>
      <dgm:spPr/>
      <dgm:t>
        <a:bodyPr/>
        <a:lstStyle/>
        <a:p>
          <a:endParaRPr lang="nl-NL"/>
        </a:p>
      </dgm:t>
    </dgm:pt>
    <dgm:pt modelId="{983362C9-F506-473D-948C-3030614A1BAA}">
      <dgm:prSet phldrT="[Tekst]"/>
      <dgm:spPr/>
      <dgm:t>
        <a:bodyPr/>
        <a:lstStyle/>
        <a:p>
          <a:r>
            <a:rPr lang="nl-NL" dirty="0"/>
            <a:t>Liens </a:t>
          </a:r>
          <a:r>
            <a:rPr lang="nl-NL" dirty="0" err="1"/>
            <a:t>entre</a:t>
          </a:r>
          <a:r>
            <a:rPr lang="nl-NL" dirty="0"/>
            <a:t> sous </a:t>
          </a:r>
          <a:r>
            <a:rPr lang="nl-NL" dirty="0" err="1"/>
            <a:t>tâches</a:t>
          </a:r>
          <a:r>
            <a:rPr lang="nl-NL" dirty="0"/>
            <a:t> / </a:t>
          </a:r>
          <a:r>
            <a:rPr lang="nl-NL" dirty="0" err="1"/>
            <a:t>récapitulatives</a:t>
          </a:r>
          <a:endParaRPr lang="nl-NL" dirty="0"/>
        </a:p>
      </dgm:t>
    </dgm:pt>
    <dgm:pt modelId="{3BE2762F-D47B-47CB-8F0F-FB5724466193}" type="parTrans" cxnId="{CC95A99A-67EA-4C6D-BE57-838088F1207B}">
      <dgm:prSet/>
      <dgm:spPr/>
      <dgm:t>
        <a:bodyPr/>
        <a:lstStyle/>
        <a:p>
          <a:endParaRPr lang="nl-NL"/>
        </a:p>
      </dgm:t>
    </dgm:pt>
    <dgm:pt modelId="{31F9EE6F-2D8C-4802-A2B6-55C3CFB35EB7}" type="sibTrans" cxnId="{CC95A99A-67EA-4C6D-BE57-838088F1207B}">
      <dgm:prSet/>
      <dgm:spPr/>
      <dgm:t>
        <a:bodyPr/>
        <a:lstStyle/>
        <a:p>
          <a:endParaRPr lang="nl-NL"/>
        </a:p>
      </dgm:t>
    </dgm:pt>
    <dgm:pt modelId="{AD1B6BD0-B9C9-40DF-A5C4-81AEF1ECBB30}">
      <dgm:prSet phldrT="[Tekst]"/>
      <dgm:spPr/>
      <dgm:t>
        <a:bodyPr/>
        <a:lstStyle/>
        <a:p>
          <a:r>
            <a:rPr lang="nl-NL" dirty="0" err="1"/>
            <a:t>FS</a:t>
          </a:r>
          <a:r>
            <a:rPr lang="nl-NL" dirty="0"/>
            <a:t> / </a:t>
          </a:r>
          <a:r>
            <a:rPr lang="nl-NL" dirty="0" err="1"/>
            <a:t>FD</a:t>
          </a:r>
          <a:endParaRPr lang="nl-NL" dirty="0"/>
        </a:p>
      </dgm:t>
    </dgm:pt>
    <dgm:pt modelId="{CB33C6F9-A88F-438B-A977-B6560CB77B5B}" type="parTrans" cxnId="{57F916B3-C0C6-4C0F-AC86-BC5F65A1737E}">
      <dgm:prSet/>
      <dgm:spPr/>
      <dgm:t>
        <a:bodyPr/>
        <a:lstStyle/>
        <a:p>
          <a:endParaRPr lang="nl-NL"/>
        </a:p>
      </dgm:t>
    </dgm:pt>
    <dgm:pt modelId="{C576FFE4-8836-4E69-B756-D6356A909078}" type="sibTrans" cxnId="{57F916B3-C0C6-4C0F-AC86-BC5F65A1737E}">
      <dgm:prSet/>
      <dgm:spPr/>
      <dgm:t>
        <a:bodyPr/>
        <a:lstStyle/>
        <a:p>
          <a:endParaRPr lang="nl-NL"/>
        </a:p>
      </dgm:t>
    </dgm:pt>
    <dgm:pt modelId="{E84F7FE2-6575-4A02-8CF8-4AD741DFA304}">
      <dgm:prSet phldrT="[Tekst]"/>
      <dgm:spPr/>
      <dgm:t>
        <a:bodyPr/>
        <a:lstStyle/>
        <a:p>
          <a:r>
            <a:rPr lang="nl-NL" dirty="0"/>
            <a:t>SS / DD</a:t>
          </a:r>
        </a:p>
      </dgm:t>
    </dgm:pt>
    <dgm:pt modelId="{3982EDAC-046D-4E2B-AF24-3602371B61A6}" type="parTrans" cxnId="{0E3ACD7C-CED6-40A1-B671-D0E1A7434309}">
      <dgm:prSet/>
      <dgm:spPr/>
      <dgm:t>
        <a:bodyPr/>
        <a:lstStyle/>
        <a:p>
          <a:endParaRPr lang="nl-NL"/>
        </a:p>
      </dgm:t>
    </dgm:pt>
    <dgm:pt modelId="{3D1F2B4F-2B73-4D4C-B478-602086A50AF4}" type="sibTrans" cxnId="{0E3ACD7C-CED6-40A1-B671-D0E1A7434309}">
      <dgm:prSet/>
      <dgm:spPr/>
      <dgm:t>
        <a:bodyPr/>
        <a:lstStyle/>
        <a:p>
          <a:endParaRPr lang="nl-NL"/>
        </a:p>
      </dgm:t>
    </dgm:pt>
    <dgm:pt modelId="{A3DA11BA-28D5-4880-B24C-91CA17C63EFE}">
      <dgm:prSet phldrT="[Tekst]"/>
      <dgm:spPr/>
      <dgm:t>
        <a:bodyPr/>
        <a:lstStyle/>
        <a:p>
          <a:r>
            <a:rPr lang="nl-NL" dirty="0"/>
            <a:t>FF / FF</a:t>
          </a:r>
        </a:p>
      </dgm:t>
    </dgm:pt>
    <dgm:pt modelId="{11FEEB7E-66BA-4C86-932D-C177DB591E18}" type="parTrans" cxnId="{4D67594C-6067-488F-8B9C-B3080FE6A038}">
      <dgm:prSet/>
      <dgm:spPr/>
      <dgm:t>
        <a:bodyPr/>
        <a:lstStyle/>
        <a:p>
          <a:endParaRPr lang="nl-NL"/>
        </a:p>
      </dgm:t>
    </dgm:pt>
    <dgm:pt modelId="{819D3BED-15F2-44A1-84B6-345C81ADDAD3}" type="sibTrans" cxnId="{4D67594C-6067-488F-8B9C-B3080FE6A038}">
      <dgm:prSet/>
      <dgm:spPr/>
      <dgm:t>
        <a:bodyPr/>
        <a:lstStyle/>
        <a:p>
          <a:endParaRPr lang="nl-NL"/>
        </a:p>
      </dgm:t>
    </dgm:pt>
    <dgm:pt modelId="{5594AA34-B7A7-4837-A031-36051E856EF7}">
      <dgm:prSet phldrT="[Tekst]"/>
      <dgm:spPr/>
      <dgm:t>
        <a:bodyPr/>
        <a:lstStyle/>
        <a:p>
          <a:r>
            <a:rPr lang="nl-NL" dirty="0"/>
            <a:t>SF / </a:t>
          </a:r>
          <a:r>
            <a:rPr lang="nl-NL" dirty="0" err="1"/>
            <a:t>DF</a:t>
          </a:r>
          <a:endParaRPr lang="nl-NL" dirty="0"/>
        </a:p>
      </dgm:t>
    </dgm:pt>
    <dgm:pt modelId="{5CBD3B44-4BC2-4FCD-8E9E-629336FE9F36}" type="parTrans" cxnId="{787F3BB6-206F-40B3-BD34-16C89915ACA1}">
      <dgm:prSet/>
      <dgm:spPr/>
      <dgm:t>
        <a:bodyPr/>
        <a:lstStyle/>
        <a:p>
          <a:endParaRPr lang="nl-NL"/>
        </a:p>
      </dgm:t>
    </dgm:pt>
    <dgm:pt modelId="{36B39210-CCFB-4021-9B80-099131AC76DE}" type="sibTrans" cxnId="{787F3BB6-206F-40B3-BD34-16C89915ACA1}">
      <dgm:prSet/>
      <dgm:spPr/>
      <dgm:t>
        <a:bodyPr/>
        <a:lstStyle/>
        <a:p>
          <a:endParaRPr lang="nl-NL"/>
        </a:p>
      </dgm:t>
    </dgm:pt>
    <dgm:pt modelId="{BC59A6D6-0D19-4BE3-A205-B0D2BBD93467}">
      <dgm:prSet phldrT="[Tekst]"/>
      <dgm:spPr/>
      <dgm:t>
        <a:bodyPr/>
        <a:lstStyle/>
        <a:p>
          <a:r>
            <a:rPr lang="nl-NL" dirty="0"/>
            <a:t>Méthodes</a:t>
          </a:r>
        </a:p>
      </dgm:t>
    </dgm:pt>
    <dgm:pt modelId="{D27263E0-C84B-4989-BE58-E353612688AB}" type="parTrans" cxnId="{C93B89E1-A267-4E9C-B8A0-6CC4938FD057}">
      <dgm:prSet/>
      <dgm:spPr/>
      <dgm:t>
        <a:bodyPr/>
        <a:lstStyle/>
        <a:p>
          <a:endParaRPr lang="nl-NL"/>
        </a:p>
      </dgm:t>
    </dgm:pt>
    <dgm:pt modelId="{A0865313-251A-4122-B468-B98048654662}" type="sibTrans" cxnId="{C93B89E1-A267-4E9C-B8A0-6CC4938FD057}">
      <dgm:prSet/>
      <dgm:spPr/>
      <dgm:t>
        <a:bodyPr/>
        <a:lstStyle/>
        <a:p>
          <a:endParaRPr lang="nl-NL"/>
        </a:p>
      </dgm:t>
    </dgm:pt>
    <dgm:pt modelId="{A8D01904-75D6-4954-A251-420930C5B9B0}">
      <dgm:prSet phldrT="[Tekst]"/>
      <dgm:spPr/>
      <dgm:t>
        <a:bodyPr/>
        <a:lstStyle/>
        <a:p>
          <a:r>
            <a:rPr lang="nl-NL" dirty="0" err="1"/>
            <a:t>Raccourci</a:t>
          </a:r>
          <a:endParaRPr lang="nl-NL" dirty="0"/>
        </a:p>
      </dgm:t>
    </dgm:pt>
    <dgm:pt modelId="{39403448-73AF-4AD5-AA28-9C2A5CBF6BA5}" type="parTrans" cxnId="{E0320A40-DEA4-482A-80B1-DFC9EE83DC26}">
      <dgm:prSet/>
      <dgm:spPr/>
      <dgm:t>
        <a:bodyPr/>
        <a:lstStyle/>
        <a:p>
          <a:endParaRPr lang="nl-NL"/>
        </a:p>
      </dgm:t>
    </dgm:pt>
    <dgm:pt modelId="{458AB73B-C6CF-4F04-BD58-61729D136808}" type="sibTrans" cxnId="{E0320A40-DEA4-482A-80B1-DFC9EE83DC26}">
      <dgm:prSet/>
      <dgm:spPr/>
      <dgm:t>
        <a:bodyPr/>
        <a:lstStyle/>
        <a:p>
          <a:endParaRPr lang="nl-NL"/>
        </a:p>
      </dgm:t>
    </dgm:pt>
    <dgm:pt modelId="{8114DCB1-CE2D-4C49-9AD3-2E3FEF381068}">
      <dgm:prSet phldrT="[Tekst]"/>
      <dgm:spPr/>
      <dgm:t>
        <a:bodyPr/>
        <a:lstStyle/>
        <a:p>
          <a:r>
            <a:rPr lang="nl-NL" dirty="0"/>
            <a:t>Formulaire</a:t>
          </a:r>
        </a:p>
      </dgm:t>
    </dgm:pt>
    <dgm:pt modelId="{AFBCC5B5-A501-4E88-ADC8-4C7FC5CB586C}" type="parTrans" cxnId="{D627933E-43D9-42FA-AC30-B5EEC0FD0A5F}">
      <dgm:prSet/>
      <dgm:spPr/>
      <dgm:t>
        <a:bodyPr/>
        <a:lstStyle/>
        <a:p>
          <a:endParaRPr lang="nl-NL"/>
        </a:p>
      </dgm:t>
    </dgm:pt>
    <dgm:pt modelId="{88E96E55-210C-46D9-9531-806215DC1E70}" type="sibTrans" cxnId="{D627933E-43D9-42FA-AC30-B5EEC0FD0A5F}">
      <dgm:prSet/>
      <dgm:spPr/>
      <dgm:t>
        <a:bodyPr/>
        <a:lstStyle/>
        <a:p>
          <a:endParaRPr lang="nl-NL"/>
        </a:p>
      </dgm:t>
    </dgm:pt>
    <dgm:pt modelId="{6A4AC31D-DABD-4E7F-AB38-2F11B21959BF}">
      <dgm:prSet phldrT="[Tekst]"/>
      <dgm:spPr/>
      <dgm:t>
        <a:bodyPr/>
        <a:lstStyle/>
        <a:p>
          <a:r>
            <a:rPr lang="nl-NL" dirty="0" err="1"/>
            <a:t>Champs</a:t>
          </a:r>
          <a:endParaRPr lang="nl-NL" dirty="0"/>
        </a:p>
      </dgm:t>
    </dgm:pt>
    <dgm:pt modelId="{631B74B3-4EBC-449D-82E0-410F500FCDBF}" type="parTrans" cxnId="{583A95DF-14FF-4303-8DD8-9D114F7B0CBE}">
      <dgm:prSet/>
      <dgm:spPr/>
      <dgm:t>
        <a:bodyPr/>
        <a:lstStyle/>
        <a:p>
          <a:endParaRPr lang="nl-NL"/>
        </a:p>
      </dgm:t>
    </dgm:pt>
    <dgm:pt modelId="{E07EEB26-E992-4BFA-B028-FBE77A3AD9C4}" type="sibTrans" cxnId="{583A95DF-14FF-4303-8DD8-9D114F7B0CBE}">
      <dgm:prSet/>
      <dgm:spPr/>
      <dgm:t>
        <a:bodyPr/>
        <a:lstStyle/>
        <a:p>
          <a:endParaRPr lang="nl-NL"/>
        </a:p>
      </dgm:t>
    </dgm:pt>
    <dgm:pt modelId="{EE4184EE-148E-41A0-9B04-073468B86C83}">
      <dgm:prSet phldrT="[Tekst]"/>
      <dgm:spPr/>
      <dgm:t>
        <a:bodyPr/>
        <a:lstStyle/>
        <a:p>
          <a:r>
            <a:rPr lang="nl-NL" dirty="0" err="1"/>
            <a:t>Simuler</a:t>
          </a:r>
          <a:endParaRPr lang="nl-NL" dirty="0"/>
        </a:p>
      </dgm:t>
    </dgm:pt>
    <dgm:pt modelId="{AC5AE4A3-6848-4462-A235-3C9D885C186A}" type="parTrans" cxnId="{531B72DE-E1A7-4503-97D4-8B41AE275053}">
      <dgm:prSet/>
      <dgm:spPr/>
      <dgm:t>
        <a:bodyPr/>
        <a:lstStyle/>
        <a:p>
          <a:endParaRPr lang="nl-NL"/>
        </a:p>
      </dgm:t>
    </dgm:pt>
    <dgm:pt modelId="{7A7F9104-17A8-4744-AC4E-AD3F15D191E1}" type="sibTrans" cxnId="{531B72DE-E1A7-4503-97D4-8B41AE275053}">
      <dgm:prSet/>
      <dgm:spPr/>
      <dgm:t>
        <a:bodyPr/>
        <a:lstStyle/>
        <a:p>
          <a:endParaRPr lang="nl-NL"/>
        </a:p>
      </dgm:t>
    </dgm:pt>
    <dgm:pt modelId="{C57E1205-ADF7-4662-BE51-69443F99BC87}" type="pres">
      <dgm:prSet presAssocID="{AE108A20-1D16-47A9-A889-789F7F6156F5}" presName="Name0" presStyleCnt="0">
        <dgm:presLayoutVars>
          <dgm:dir/>
          <dgm:resizeHandles val="exact"/>
        </dgm:presLayoutVars>
      </dgm:prSet>
      <dgm:spPr/>
    </dgm:pt>
    <dgm:pt modelId="{D2E1CC01-3EDE-4163-9CB1-E4DF1AA851BE}" type="pres">
      <dgm:prSet presAssocID="{11961584-5BD8-481D-89B8-FA5C7D2A13B6}" presName="node" presStyleLbl="node1" presStyleIdx="0" presStyleCnt="6">
        <dgm:presLayoutVars>
          <dgm:bulletEnabled val="1"/>
        </dgm:presLayoutVars>
      </dgm:prSet>
      <dgm:spPr/>
    </dgm:pt>
    <dgm:pt modelId="{C974F4E1-F2DA-415A-A48F-F026611B4A62}" type="pres">
      <dgm:prSet presAssocID="{1996DDA3-37A2-499A-B4A4-7FEE85852206}" presName="sibTrans" presStyleLbl="sibTrans1D1" presStyleIdx="0" presStyleCnt="5"/>
      <dgm:spPr/>
    </dgm:pt>
    <dgm:pt modelId="{ABA3763C-B39C-4602-989D-DC08B13920ED}" type="pres">
      <dgm:prSet presAssocID="{1996DDA3-37A2-499A-B4A4-7FEE85852206}" presName="connectorText" presStyleLbl="sibTrans1D1" presStyleIdx="0" presStyleCnt="5"/>
      <dgm:spPr/>
    </dgm:pt>
    <dgm:pt modelId="{450854F8-27C6-456F-A038-78E410E8A583}" type="pres">
      <dgm:prSet presAssocID="{868D4D3D-B17B-448A-BD90-0CAC02AD61BE}" presName="node" presStyleLbl="node1" presStyleIdx="1" presStyleCnt="6">
        <dgm:presLayoutVars>
          <dgm:bulletEnabled val="1"/>
        </dgm:presLayoutVars>
      </dgm:prSet>
      <dgm:spPr/>
    </dgm:pt>
    <dgm:pt modelId="{B48BC02B-A52E-409B-BF69-FB3684B7963A}" type="pres">
      <dgm:prSet presAssocID="{A0866B15-D08D-4A77-BF31-3A6BD19E53C8}" presName="sibTrans" presStyleLbl="sibTrans1D1" presStyleIdx="1" presStyleCnt="5"/>
      <dgm:spPr/>
    </dgm:pt>
    <dgm:pt modelId="{F4246048-B3BD-4CA9-987F-ECEDD34B1E24}" type="pres">
      <dgm:prSet presAssocID="{A0866B15-D08D-4A77-BF31-3A6BD19E53C8}" presName="connectorText" presStyleLbl="sibTrans1D1" presStyleIdx="1" presStyleCnt="5"/>
      <dgm:spPr/>
    </dgm:pt>
    <dgm:pt modelId="{87403113-1120-4417-9128-422F6D9AFE97}" type="pres">
      <dgm:prSet presAssocID="{4E1857EC-AA49-401C-BDD8-A9383574113A}" presName="node" presStyleLbl="node1" presStyleIdx="2" presStyleCnt="6">
        <dgm:presLayoutVars>
          <dgm:bulletEnabled val="1"/>
        </dgm:presLayoutVars>
      </dgm:prSet>
      <dgm:spPr/>
    </dgm:pt>
    <dgm:pt modelId="{4BCFCB2D-863A-4AB6-A722-9AEF83F05B4A}" type="pres">
      <dgm:prSet presAssocID="{D84C6F7A-A127-4FF5-A5D5-24CCA24AFE5E}" presName="sibTrans" presStyleLbl="sibTrans1D1" presStyleIdx="2" presStyleCnt="5"/>
      <dgm:spPr/>
    </dgm:pt>
    <dgm:pt modelId="{F34912DE-BDD7-4B20-878F-8E85C7B76A47}" type="pres">
      <dgm:prSet presAssocID="{D84C6F7A-A127-4FF5-A5D5-24CCA24AFE5E}" presName="connectorText" presStyleLbl="sibTrans1D1" presStyleIdx="2" presStyleCnt="5"/>
      <dgm:spPr/>
    </dgm:pt>
    <dgm:pt modelId="{9E287195-1439-4EA2-A919-4B34243042AB}" type="pres">
      <dgm:prSet presAssocID="{983362C9-F506-473D-948C-3030614A1BAA}" presName="node" presStyleLbl="node1" presStyleIdx="3" presStyleCnt="6">
        <dgm:presLayoutVars>
          <dgm:bulletEnabled val="1"/>
        </dgm:presLayoutVars>
      </dgm:prSet>
      <dgm:spPr/>
    </dgm:pt>
    <dgm:pt modelId="{01697F75-7748-4EAA-89D3-F63E0C782347}" type="pres">
      <dgm:prSet presAssocID="{31F9EE6F-2D8C-4802-A2B6-55C3CFB35EB7}" presName="sibTrans" presStyleLbl="sibTrans1D1" presStyleIdx="3" presStyleCnt="5"/>
      <dgm:spPr/>
    </dgm:pt>
    <dgm:pt modelId="{7838B421-87B9-4CA1-9D62-1799CAA7C195}" type="pres">
      <dgm:prSet presAssocID="{31F9EE6F-2D8C-4802-A2B6-55C3CFB35EB7}" presName="connectorText" presStyleLbl="sibTrans1D1" presStyleIdx="3" presStyleCnt="5"/>
      <dgm:spPr/>
    </dgm:pt>
    <dgm:pt modelId="{12A19938-310A-4562-A592-1D45E26754C7}" type="pres">
      <dgm:prSet presAssocID="{BC59A6D6-0D19-4BE3-A205-B0D2BBD93467}" presName="node" presStyleLbl="node1" presStyleIdx="4" presStyleCnt="6">
        <dgm:presLayoutVars>
          <dgm:bulletEnabled val="1"/>
        </dgm:presLayoutVars>
      </dgm:prSet>
      <dgm:spPr/>
    </dgm:pt>
    <dgm:pt modelId="{A256202F-8D60-488F-B758-DE4FDF87C5E5}" type="pres">
      <dgm:prSet presAssocID="{A0865313-251A-4122-B468-B98048654662}" presName="sibTrans" presStyleLbl="sibTrans1D1" presStyleIdx="4" presStyleCnt="5"/>
      <dgm:spPr/>
    </dgm:pt>
    <dgm:pt modelId="{92DB6DB1-DCB8-42BF-BF2C-ED7758C273C4}" type="pres">
      <dgm:prSet presAssocID="{A0865313-251A-4122-B468-B98048654662}" presName="connectorText" presStyleLbl="sibTrans1D1" presStyleIdx="4" presStyleCnt="5"/>
      <dgm:spPr/>
    </dgm:pt>
    <dgm:pt modelId="{6782848A-8AB4-4FAB-9DE2-94A8FA3715E8}" type="pres">
      <dgm:prSet presAssocID="{EE4184EE-148E-41A0-9B04-073468B86C83}" presName="node" presStyleLbl="node1" presStyleIdx="5" presStyleCnt="6">
        <dgm:presLayoutVars>
          <dgm:bulletEnabled val="1"/>
        </dgm:presLayoutVars>
      </dgm:prSet>
      <dgm:spPr/>
    </dgm:pt>
  </dgm:ptLst>
  <dgm:cxnLst>
    <dgm:cxn modelId="{B1935104-BF03-4733-9595-4307151ABC01}" type="presOf" srcId="{4E1857EC-AA49-401C-BDD8-A9383574113A}" destId="{87403113-1120-4417-9128-422F6D9AFE97}" srcOrd="0" destOrd="0" presId="urn:microsoft.com/office/officeart/2005/8/layout/bProcess3"/>
    <dgm:cxn modelId="{A65CCA08-59B8-4B0C-BD69-D50B5CDF270E}" srcId="{AE108A20-1D16-47A9-A889-789F7F6156F5}" destId="{11961584-5BD8-481D-89B8-FA5C7D2A13B6}" srcOrd="0" destOrd="0" parTransId="{CEE90164-DA79-4A3B-B786-5E9B078C38DD}" sibTransId="{1996DDA3-37A2-499A-B4A4-7FEE85852206}"/>
    <dgm:cxn modelId="{AD6F031C-CF41-47B0-9E8B-6DEAAAB9E548}" type="presOf" srcId="{1996DDA3-37A2-499A-B4A4-7FEE85852206}" destId="{ABA3763C-B39C-4602-989D-DC08B13920ED}" srcOrd="1" destOrd="0" presId="urn:microsoft.com/office/officeart/2005/8/layout/bProcess3"/>
    <dgm:cxn modelId="{A6F2042C-BDA7-49E5-8A15-4BCF494D0542}" type="presOf" srcId="{A0865313-251A-4122-B468-B98048654662}" destId="{92DB6DB1-DCB8-42BF-BF2C-ED7758C273C4}" srcOrd="1" destOrd="0" presId="urn:microsoft.com/office/officeart/2005/8/layout/bProcess3"/>
    <dgm:cxn modelId="{C3B3D632-B304-404F-8114-9BE6FB503398}" type="presOf" srcId="{E84F7FE2-6575-4A02-8CF8-4AD741DFA304}" destId="{D2E1CC01-3EDE-4163-9CB1-E4DF1AA851BE}" srcOrd="0" destOrd="2" presId="urn:microsoft.com/office/officeart/2005/8/layout/bProcess3"/>
    <dgm:cxn modelId="{5909ED36-18E3-4D13-B5D7-1751E18D8683}" type="presOf" srcId="{11961584-5BD8-481D-89B8-FA5C7D2A13B6}" destId="{D2E1CC01-3EDE-4163-9CB1-E4DF1AA851BE}" srcOrd="0" destOrd="0" presId="urn:microsoft.com/office/officeart/2005/8/layout/bProcess3"/>
    <dgm:cxn modelId="{FCA17D3B-D7EB-4F05-807B-3E5E186B5D1D}" type="presOf" srcId="{31F9EE6F-2D8C-4802-A2B6-55C3CFB35EB7}" destId="{01697F75-7748-4EAA-89D3-F63E0C782347}" srcOrd="0" destOrd="0" presId="urn:microsoft.com/office/officeart/2005/8/layout/bProcess3"/>
    <dgm:cxn modelId="{D627933E-43D9-42FA-AC30-B5EEC0FD0A5F}" srcId="{BC59A6D6-0D19-4BE3-A205-B0D2BBD93467}" destId="{8114DCB1-CE2D-4C49-9AD3-2E3FEF381068}" srcOrd="1" destOrd="0" parTransId="{AFBCC5B5-A501-4E88-ADC8-4C7FC5CB586C}" sibTransId="{88E96E55-210C-46D9-9531-806215DC1E70}"/>
    <dgm:cxn modelId="{E0320A40-DEA4-482A-80B1-DFC9EE83DC26}" srcId="{BC59A6D6-0D19-4BE3-A205-B0D2BBD93467}" destId="{A8D01904-75D6-4954-A251-420930C5B9B0}" srcOrd="0" destOrd="0" parTransId="{39403448-73AF-4AD5-AA28-9C2A5CBF6BA5}" sibTransId="{458AB73B-C6CF-4F04-BD58-61729D136808}"/>
    <dgm:cxn modelId="{03FA1B66-B741-4AF1-9753-4AEA9AF97FCC}" type="presOf" srcId="{868D4D3D-B17B-448A-BD90-0CAC02AD61BE}" destId="{450854F8-27C6-456F-A038-78E410E8A583}" srcOrd="0" destOrd="0" presId="urn:microsoft.com/office/officeart/2005/8/layout/bProcess3"/>
    <dgm:cxn modelId="{4D67594C-6067-488F-8B9C-B3080FE6A038}" srcId="{11961584-5BD8-481D-89B8-FA5C7D2A13B6}" destId="{A3DA11BA-28D5-4880-B24C-91CA17C63EFE}" srcOrd="2" destOrd="0" parTransId="{11FEEB7E-66BA-4C86-932D-C177DB591E18}" sibTransId="{819D3BED-15F2-44A1-84B6-345C81ADDAD3}"/>
    <dgm:cxn modelId="{68D0107B-79CB-4A7C-8218-24BB6594F050}" type="presOf" srcId="{983362C9-F506-473D-948C-3030614A1BAA}" destId="{9E287195-1439-4EA2-A919-4B34243042AB}" srcOrd="0" destOrd="0" presId="urn:microsoft.com/office/officeart/2005/8/layout/bProcess3"/>
    <dgm:cxn modelId="{0E3ACD7C-CED6-40A1-B671-D0E1A7434309}" srcId="{11961584-5BD8-481D-89B8-FA5C7D2A13B6}" destId="{E84F7FE2-6575-4A02-8CF8-4AD741DFA304}" srcOrd="1" destOrd="0" parTransId="{3982EDAC-046D-4E2B-AF24-3602371B61A6}" sibTransId="{3D1F2B4F-2B73-4D4C-B478-602086A50AF4}"/>
    <dgm:cxn modelId="{A675D890-796A-43E9-8C3B-510EB9CF348E}" type="presOf" srcId="{A0866B15-D08D-4A77-BF31-3A6BD19E53C8}" destId="{F4246048-B3BD-4CA9-987F-ECEDD34B1E24}" srcOrd="1" destOrd="0" presId="urn:microsoft.com/office/officeart/2005/8/layout/bProcess3"/>
    <dgm:cxn modelId="{8D702798-ACE9-4386-870D-86A50F7EC7BA}" srcId="{AE108A20-1D16-47A9-A889-789F7F6156F5}" destId="{4E1857EC-AA49-401C-BDD8-A9383574113A}" srcOrd="2" destOrd="0" parTransId="{CB9E6D3A-3B74-4B1B-98D9-170807666639}" sibTransId="{D84C6F7A-A127-4FF5-A5D5-24CCA24AFE5E}"/>
    <dgm:cxn modelId="{CC95A99A-67EA-4C6D-BE57-838088F1207B}" srcId="{AE108A20-1D16-47A9-A889-789F7F6156F5}" destId="{983362C9-F506-473D-948C-3030614A1BAA}" srcOrd="3" destOrd="0" parTransId="{3BE2762F-D47B-47CB-8F0F-FB5724466193}" sibTransId="{31F9EE6F-2D8C-4802-A2B6-55C3CFB35EB7}"/>
    <dgm:cxn modelId="{C5AD789C-A69A-4FC2-8CCC-3DFE8746CC29}" type="presOf" srcId="{8114DCB1-CE2D-4C49-9AD3-2E3FEF381068}" destId="{12A19938-310A-4562-A592-1D45E26754C7}" srcOrd="0" destOrd="2" presId="urn:microsoft.com/office/officeart/2005/8/layout/bProcess3"/>
    <dgm:cxn modelId="{1F2DE49C-C675-4EA6-BE62-253AE0742A35}" type="presOf" srcId="{EE4184EE-148E-41A0-9B04-073468B86C83}" destId="{6782848A-8AB4-4FAB-9DE2-94A8FA3715E8}" srcOrd="0" destOrd="0" presId="urn:microsoft.com/office/officeart/2005/8/layout/bProcess3"/>
    <dgm:cxn modelId="{D9D8D8A3-A116-4C95-9217-F3C82DB3060F}" type="presOf" srcId="{D84C6F7A-A127-4FF5-A5D5-24CCA24AFE5E}" destId="{4BCFCB2D-863A-4AB6-A722-9AEF83F05B4A}" srcOrd="0" destOrd="0" presId="urn:microsoft.com/office/officeart/2005/8/layout/bProcess3"/>
    <dgm:cxn modelId="{186206A7-BB6B-4279-BD54-FAAEBD535952}" srcId="{AE108A20-1D16-47A9-A889-789F7F6156F5}" destId="{868D4D3D-B17B-448A-BD90-0CAC02AD61BE}" srcOrd="1" destOrd="0" parTransId="{4951B8EB-D27B-4258-9329-7BDBCB601911}" sibTransId="{A0866B15-D08D-4A77-BF31-3A6BD19E53C8}"/>
    <dgm:cxn modelId="{255307A9-03FD-463E-AAF4-B77C9ADEA785}" type="presOf" srcId="{A0866B15-D08D-4A77-BF31-3A6BD19E53C8}" destId="{B48BC02B-A52E-409B-BF69-FB3684B7963A}" srcOrd="0" destOrd="0" presId="urn:microsoft.com/office/officeart/2005/8/layout/bProcess3"/>
    <dgm:cxn modelId="{E414D7A9-A1C7-44B4-8EB0-42861329F6C0}" type="presOf" srcId="{AE108A20-1D16-47A9-A889-789F7F6156F5}" destId="{C57E1205-ADF7-4662-BE51-69443F99BC87}" srcOrd="0" destOrd="0" presId="urn:microsoft.com/office/officeart/2005/8/layout/bProcess3"/>
    <dgm:cxn modelId="{0EAC7CB1-5C0E-41C5-A055-96533B24F2F6}" type="presOf" srcId="{6A4AC31D-DABD-4E7F-AB38-2F11B21959BF}" destId="{12A19938-310A-4562-A592-1D45E26754C7}" srcOrd="0" destOrd="3" presId="urn:microsoft.com/office/officeart/2005/8/layout/bProcess3"/>
    <dgm:cxn modelId="{57F916B3-C0C6-4C0F-AC86-BC5F65A1737E}" srcId="{11961584-5BD8-481D-89B8-FA5C7D2A13B6}" destId="{AD1B6BD0-B9C9-40DF-A5C4-81AEF1ECBB30}" srcOrd="0" destOrd="0" parTransId="{CB33C6F9-A88F-438B-A977-B6560CB77B5B}" sibTransId="{C576FFE4-8836-4E69-B756-D6356A909078}"/>
    <dgm:cxn modelId="{787F3BB6-206F-40B3-BD34-16C89915ACA1}" srcId="{11961584-5BD8-481D-89B8-FA5C7D2A13B6}" destId="{5594AA34-B7A7-4837-A031-36051E856EF7}" srcOrd="3" destOrd="0" parTransId="{5CBD3B44-4BC2-4FCD-8E9E-629336FE9F36}" sibTransId="{36B39210-CCFB-4021-9B80-099131AC76DE}"/>
    <dgm:cxn modelId="{2FF836B8-C44A-4CF4-B35D-5E1DBEDF8408}" type="presOf" srcId="{A3DA11BA-28D5-4880-B24C-91CA17C63EFE}" destId="{D2E1CC01-3EDE-4163-9CB1-E4DF1AA851BE}" srcOrd="0" destOrd="3" presId="urn:microsoft.com/office/officeart/2005/8/layout/bProcess3"/>
    <dgm:cxn modelId="{C80AB9C2-DB03-4506-B716-9CBECED42AB8}" type="presOf" srcId="{5594AA34-B7A7-4837-A031-36051E856EF7}" destId="{D2E1CC01-3EDE-4163-9CB1-E4DF1AA851BE}" srcOrd="0" destOrd="4" presId="urn:microsoft.com/office/officeart/2005/8/layout/bProcess3"/>
    <dgm:cxn modelId="{CCB902C4-B792-420E-8262-3007730B79C1}" type="presOf" srcId="{1996DDA3-37A2-499A-B4A4-7FEE85852206}" destId="{C974F4E1-F2DA-415A-A48F-F026611B4A62}" srcOrd="0" destOrd="0" presId="urn:microsoft.com/office/officeart/2005/8/layout/bProcess3"/>
    <dgm:cxn modelId="{CFDEE5C6-16C3-4915-94EC-3540635F41B1}" type="presOf" srcId="{BC59A6D6-0D19-4BE3-A205-B0D2BBD93467}" destId="{12A19938-310A-4562-A592-1D45E26754C7}" srcOrd="0" destOrd="0" presId="urn:microsoft.com/office/officeart/2005/8/layout/bProcess3"/>
    <dgm:cxn modelId="{F93B53C9-28E5-4253-8BF7-5A61B04A1CBB}" type="presOf" srcId="{A0865313-251A-4122-B468-B98048654662}" destId="{A256202F-8D60-488F-B758-DE4FDF87C5E5}" srcOrd="0" destOrd="0" presId="urn:microsoft.com/office/officeart/2005/8/layout/bProcess3"/>
    <dgm:cxn modelId="{4D62F6CA-5FFA-456E-9207-3B49AB9E5879}" type="presOf" srcId="{AD1B6BD0-B9C9-40DF-A5C4-81AEF1ECBB30}" destId="{D2E1CC01-3EDE-4163-9CB1-E4DF1AA851BE}" srcOrd="0" destOrd="1" presId="urn:microsoft.com/office/officeart/2005/8/layout/bProcess3"/>
    <dgm:cxn modelId="{1268FBCD-39BC-4C5D-A553-4F56EAF5E24B}" type="presOf" srcId="{D84C6F7A-A127-4FF5-A5D5-24CCA24AFE5E}" destId="{F34912DE-BDD7-4B20-878F-8E85C7B76A47}" srcOrd="1" destOrd="0" presId="urn:microsoft.com/office/officeart/2005/8/layout/bProcess3"/>
    <dgm:cxn modelId="{0474BDDA-2233-46FB-A9A9-775FB8F3E8EA}" type="presOf" srcId="{31F9EE6F-2D8C-4802-A2B6-55C3CFB35EB7}" destId="{7838B421-87B9-4CA1-9D62-1799CAA7C195}" srcOrd="1" destOrd="0" presId="urn:microsoft.com/office/officeart/2005/8/layout/bProcess3"/>
    <dgm:cxn modelId="{531B72DE-E1A7-4503-97D4-8B41AE275053}" srcId="{AE108A20-1D16-47A9-A889-789F7F6156F5}" destId="{EE4184EE-148E-41A0-9B04-073468B86C83}" srcOrd="5" destOrd="0" parTransId="{AC5AE4A3-6848-4462-A235-3C9D885C186A}" sibTransId="{7A7F9104-17A8-4744-AC4E-AD3F15D191E1}"/>
    <dgm:cxn modelId="{583A95DF-14FF-4303-8DD8-9D114F7B0CBE}" srcId="{BC59A6D6-0D19-4BE3-A205-B0D2BBD93467}" destId="{6A4AC31D-DABD-4E7F-AB38-2F11B21959BF}" srcOrd="2" destOrd="0" parTransId="{631B74B3-4EBC-449D-82E0-410F500FCDBF}" sibTransId="{E07EEB26-E992-4BFA-B028-FBE77A3AD9C4}"/>
    <dgm:cxn modelId="{C93B89E1-A267-4E9C-B8A0-6CC4938FD057}" srcId="{AE108A20-1D16-47A9-A889-789F7F6156F5}" destId="{BC59A6D6-0D19-4BE3-A205-B0D2BBD93467}" srcOrd="4" destOrd="0" parTransId="{D27263E0-C84B-4989-BE58-E353612688AB}" sibTransId="{A0865313-251A-4122-B468-B98048654662}"/>
    <dgm:cxn modelId="{9E3278FC-7182-4EFF-9842-B560FA73A32B}" type="presOf" srcId="{A8D01904-75D6-4954-A251-420930C5B9B0}" destId="{12A19938-310A-4562-A592-1D45E26754C7}" srcOrd="0" destOrd="1" presId="urn:microsoft.com/office/officeart/2005/8/layout/bProcess3"/>
    <dgm:cxn modelId="{FB908C84-D28B-43B5-89F7-98616B7CC508}" type="presParOf" srcId="{C57E1205-ADF7-4662-BE51-69443F99BC87}" destId="{D2E1CC01-3EDE-4163-9CB1-E4DF1AA851BE}" srcOrd="0" destOrd="0" presId="urn:microsoft.com/office/officeart/2005/8/layout/bProcess3"/>
    <dgm:cxn modelId="{E6A3AAF5-3FAB-4977-BA03-5E668AE660AB}" type="presParOf" srcId="{C57E1205-ADF7-4662-BE51-69443F99BC87}" destId="{C974F4E1-F2DA-415A-A48F-F026611B4A62}" srcOrd="1" destOrd="0" presId="urn:microsoft.com/office/officeart/2005/8/layout/bProcess3"/>
    <dgm:cxn modelId="{FF07950B-D2F0-412B-B3B4-CD0D6FD715C6}" type="presParOf" srcId="{C974F4E1-F2DA-415A-A48F-F026611B4A62}" destId="{ABA3763C-B39C-4602-989D-DC08B13920ED}" srcOrd="0" destOrd="0" presId="urn:microsoft.com/office/officeart/2005/8/layout/bProcess3"/>
    <dgm:cxn modelId="{E43E2743-DF01-4F2C-A330-354800A86CC7}" type="presParOf" srcId="{C57E1205-ADF7-4662-BE51-69443F99BC87}" destId="{450854F8-27C6-456F-A038-78E410E8A583}" srcOrd="2" destOrd="0" presId="urn:microsoft.com/office/officeart/2005/8/layout/bProcess3"/>
    <dgm:cxn modelId="{C6F752FD-F059-468A-8469-1A575328961F}" type="presParOf" srcId="{C57E1205-ADF7-4662-BE51-69443F99BC87}" destId="{B48BC02B-A52E-409B-BF69-FB3684B7963A}" srcOrd="3" destOrd="0" presId="urn:microsoft.com/office/officeart/2005/8/layout/bProcess3"/>
    <dgm:cxn modelId="{1530CB4C-A867-47D1-A29A-3CBC457CF98D}" type="presParOf" srcId="{B48BC02B-A52E-409B-BF69-FB3684B7963A}" destId="{F4246048-B3BD-4CA9-987F-ECEDD34B1E24}" srcOrd="0" destOrd="0" presId="urn:microsoft.com/office/officeart/2005/8/layout/bProcess3"/>
    <dgm:cxn modelId="{0994EC68-2F88-459E-B66B-708A4C287653}" type="presParOf" srcId="{C57E1205-ADF7-4662-BE51-69443F99BC87}" destId="{87403113-1120-4417-9128-422F6D9AFE97}" srcOrd="4" destOrd="0" presId="urn:microsoft.com/office/officeart/2005/8/layout/bProcess3"/>
    <dgm:cxn modelId="{93666407-32BE-4AF0-A5C6-C3A635E09649}" type="presParOf" srcId="{C57E1205-ADF7-4662-BE51-69443F99BC87}" destId="{4BCFCB2D-863A-4AB6-A722-9AEF83F05B4A}" srcOrd="5" destOrd="0" presId="urn:microsoft.com/office/officeart/2005/8/layout/bProcess3"/>
    <dgm:cxn modelId="{BA51A8AC-31C2-4B0A-B004-255E5167D3C2}" type="presParOf" srcId="{4BCFCB2D-863A-4AB6-A722-9AEF83F05B4A}" destId="{F34912DE-BDD7-4B20-878F-8E85C7B76A47}" srcOrd="0" destOrd="0" presId="urn:microsoft.com/office/officeart/2005/8/layout/bProcess3"/>
    <dgm:cxn modelId="{BAD66AEF-C64D-4FDC-9ED7-FD60C36A0EBD}" type="presParOf" srcId="{C57E1205-ADF7-4662-BE51-69443F99BC87}" destId="{9E287195-1439-4EA2-A919-4B34243042AB}" srcOrd="6" destOrd="0" presId="urn:microsoft.com/office/officeart/2005/8/layout/bProcess3"/>
    <dgm:cxn modelId="{71C06C6A-0EEC-405C-9C25-2706E9DA11D3}" type="presParOf" srcId="{C57E1205-ADF7-4662-BE51-69443F99BC87}" destId="{01697F75-7748-4EAA-89D3-F63E0C782347}" srcOrd="7" destOrd="0" presId="urn:microsoft.com/office/officeart/2005/8/layout/bProcess3"/>
    <dgm:cxn modelId="{64EF863F-B678-45DF-B0FF-D492F39E7F6B}" type="presParOf" srcId="{01697F75-7748-4EAA-89D3-F63E0C782347}" destId="{7838B421-87B9-4CA1-9D62-1799CAA7C195}" srcOrd="0" destOrd="0" presId="urn:microsoft.com/office/officeart/2005/8/layout/bProcess3"/>
    <dgm:cxn modelId="{F3E3C95C-8323-4C1B-B4D3-A7462B01A1F5}" type="presParOf" srcId="{C57E1205-ADF7-4662-BE51-69443F99BC87}" destId="{12A19938-310A-4562-A592-1D45E26754C7}" srcOrd="8" destOrd="0" presId="urn:microsoft.com/office/officeart/2005/8/layout/bProcess3"/>
    <dgm:cxn modelId="{F9992635-DF4E-4DDB-B352-5E1208ED7CCE}" type="presParOf" srcId="{C57E1205-ADF7-4662-BE51-69443F99BC87}" destId="{A256202F-8D60-488F-B758-DE4FDF87C5E5}" srcOrd="9" destOrd="0" presId="urn:microsoft.com/office/officeart/2005/8/layout/bProcess3"/>
    <dgm:cxn modelId="{8E39A438-2F99-45B1-9C28-507286BEB3F7}" type="presParOf" srcId="{A256202F-8D60-488F-B758-DE4FDF87C5E5}" destId="{92DB6DB1-DCB8-42BF-BF2C-ED7758C273C4}" srcOrd="0" destOrd="0" presId="urn:microsoft.com/office/officeart/2005/8/layout/bProcess3"/>
    <dgm:cxn modelId="{A23E7045-F7B2-472A-829A-A7E4968DF481}" type="presParOf" srcId="{C57E1205-ADF7-4662-BE51-69443F99BC87}" destId="{6782848A-8AB4-4FAB-9DE2-94A8FA3715E8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A9CA40-3E9D-4AF7-BD46-727C426149C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C726FD44-5924-4DA9-8AB5-35B23FBF0846}">
      <dgm:prSet phldrT="[Tekst]"/>
      <dgm:spPr/>
      <dgm:t>
        <a:bodyPr/>
        <a:lstStyle/>
        <a:p>
          <a:r>
            <a:rPr lang="nl-NL" dirty="0" err="1"/>
            <a:t>Texte</a:t>
          </a:r>
          <a:endParaRPr lang="nl-NL" dirty="0"/>
        </a:p>
      </dgm:t>
    </dgm:pt>
    <dgm:pt modelId="{CE0A91FF-61A8-4794-9C50-8CC5FF61CC22}" type="parTrans" cxnId="{0542F5BC-1500-45DF-B151-784F710F05B8}">
      <dgm:prSet/>
      <dgm:spPr/>
      <dgm:t>
        <a:bodyPr/>
        <a:lstStyle/>
        <a:p>
          <a:endParaRPr lang="nl-NL"/>
        </a:p>
      </dgm:t>
    </dgm:pt>
    <dgm:pt modelId="{AE30567B-347A-413B-8D22-6E561D9CDD90}" type="sibTrans" cxnId="{0542F5BC-1500-45DF-B151-784F710F05B8}">
      <dgm:prSet/>
      <dgm:spPr/>
      <dgm:t>
        <a:bodyPr/>
        <a:lstStyle/>
        <a:p>
          <a:endParaRPr lang="nl-NL"/>
        </a:p>
      </dgm:t>
    </dgm:pt>
    <dgm:pt modelId="{60E5EE77-5EE2-4A06-9B4E-9E5182215FE3}">
      <dgm:prSet phldrT="[Tekst]"/>
      <dgm:spPr/>
      <dgm:t>
        <a:bodyPr/>
        <a:lstStyle/>
        <a:p>
          <a:r>
            <a:rPr lang="nl-NL" dirty="0" err="1"/>
            <a:t>Barres</a:t>
          </a:r>
          <a:endParaRPr lang="nl-NL" dirty="0"/>
        </a:p>
      </dgm:t>
    </dgm:pt>
    <dgm:pt modelId="{05D2C320-D1A5-4E39-87C7-73C11F42F1D9}" type="parTrans" cxnId="{F5B26857-2556-49F7-8852-980E656D36C8}">
      <dgm:prSet/>
      <dgm:spPr/>
      <dgm:t>
        <a:bodyPr/>
        <a:lstStyle/>
        <a:p>
          <a:endParaRPr lang="nl-NL"/>
        </a:p>
      </dgm:t>
    </dgm:pt>
    <dgm:pt modelId="{21FBD68D-2754-45F2-8390-085576074D70}" type="sibTrans" cxnId="{F5B26857-2556-49F7-8852-980E656D36C8}">
      <dgm:prSet/>
      <dgm:spPr/>
      <dgm:t>
        <a:bodyPr/>
        <a:lstStyle/>
        <a:p>
          <a:endParaRPr lang="nl-NL"/>
        </a:p>
      </dgm:t>
    </dgm:pt>
    <dgm:pt modelId="{93FF875D-C221-4122-814C-83A9CADACD2E}">
      <dgm:prSet phldrT="[Tekst]"/>
      <dgm:spPr/>
      <dgm:t>
        <a:bodyPr/>
        <a:lstStyle/>
        <a:p>
          <a:r>
            <a:rPr lang="nl-NL" dirty="0" err="1"/>
            <a:t>Texte</a:t>
          </a:r>
          <a:r>
            <a:rPr lang="nl-NL" dirty="0"/>
            <a:t> libre</a:t>
          </a:r>
        </a:p>
      </dgm:t>
    </dgm:pt>
    <dgm:pt modelId="{6AC37F10-89AF-49CD-A4A0-89E4D81582D0}" type="parTrans" cxnId="{FA2DB8FF-0F8B-4037-B92D-A1B4BE85E9ED}">
      <dgm:prSet/>
      <dgm:spPr/>
      <dgm:t>
        <a:bodyPr/>
        <a:lstStyle/>
        <a:p>
          <a:endParaRPr lang="nl-NL"/>
        </a:p>
      </dgm:t>
    </dgm:pt>
    <dgm:pt modelId="{46EDF46F-2127-4EE1-B4C9-94578A0F60CA}" type="sibTrans" cxnId="{FA2DB8FF-0F8B-4037-B92D-A1B4BE85E9ED}">
      <dgm:prSet/>
      <dgm:spPr/>
      <dgm:t>
        <a:bodyPr/>
        <a:lstStyle/>
        <a:p>
          <a:endParaRPr lang="nl-NL"/>
        </a:p>
      </dgm:t>
    </dgm:pt>
    <dgm:pt modelId="{ED738F0F-3414-45C6-9873-7280266BBBB9}">
      <dgm:prSet phldrT="[Tekst]"/>
      <dgm:spPr/>
      <dgm:t>
        <a:bodyPr/>
        <a:lstStyle/>
        <a:p>
          <a:r>
            <a:rPr lang="nl-NL" dirty="0" err="1"/>
            <a:t>Styles</a:t>
          </a:r>
          <a:endParaRPr lang="nl-NL" dirty="0"/>
        </a:p>
      </dgm:t>
    </dgm:pt>
    <dgm:pt modelId="{E9DA76A9-73DA-47EC-9AF7-D004F77E4E64}" type="parTrans" cxnId="{53224F3D-462C-45B9-A721-9ED59DCD689E}">
      <dgm:prSet/>
      <dgm:spPr/>
      <dgm:t>
        <a:bodyPr/>
        <a:lstStyle/>
        <a:p>
          <a:endParaRPr lang="nl-NL"/>
        </a:p>
      </dgm:t>
    </dgm:pt>
    <dgm:pt modelId="{2C43A334-FB24-4F2D-8447-17B8AC9313D8}" type="sibTrans" cxnId="{53224F3D-462C-45B9-A721-9ED59DCD689E}">
      <dgm:prSet/>
      <dgm:spPr/>
      <dgm:t>
        <a:bodyPr/>
        <a:lstStyle/>
        <a:p>
          <a:endParaRPr lang="nl-NL"/>
        </a:p>
      </dgm:t>
    </dgm:pt>
    <dgm:pt modelId="{4A276256-D60F-443C-915C-EF7936B4D7C4}">
      <dgm:prSet phldrT="[Tekst]"/>
      <dgm:spPr/>
      <dgm:t>
        <a:bodyPr/>
        <a:lstStyle/>
        <a:p>
          <a:r>
            <a:rPr lang="nl-NL" dirty="0" err="1"/>
            <a:t>Styles</a:t>
          </a:r>
          <a:r>
            <a:rPr lang="nl-NL" dirty="0"/>
            <a:t> de </a:t>
          </a:r>
          <a:r>
            <a:rPr lang="nl-NL" dirty="0" err="1"/>
            <a:t>Gantt</a:t>
          </a:r>
          <a:endParaRPr lang="nl-NL" dirty="0"/>
        </a:p>
      </dgm:t>
    </dgm:pt>
    <dgm:pt modelId="{1437B5BA-C529-41E2-B04A-0A991A3BE628}" type="parTrans" cxnId="{3C04D003-6A9B-4F9D-948C-DE46EFDE59E2}">
      <dgm:prSet/>
      <dgm:spPr/>
      <dgm:t>
        <a:bodyPr/>
        <a:lstStyle/>
        <a:p>
          <a:endParaRPr lang="nl-NL"/>
        </a:p>
      </dgm:t>
    </dgm:pt>
    <dgm:pt modelId="{CAB2CD6C-E63A-428E-8022-4457EB054CED}" type="sibTrans" cxnId="{3C04D003-6A9B-4F9D-948C-DE46EFDE59E2}">
      <dgm:prSet/>
      <dgm:spPr/>
      <dgm:t>
        <a:bodyPr/>
        <a:lstStyle/>
        <a:p>
          <a:endParaRPr lang="nl-NL"/>
        </a:p>
      </dgm:t>
    </dgm:pt>
    <dgm:pt modelId="{F060F3C3-AEE4-464B-9CB8-B269BBE617B4}">
      <dgm:prSet phldrT="[Tekst]"/>
      <dgm:spPr/>
      <dgm:t>
        <a:bodyPr/>
        <a:lstStyle/>
        <a:p>
          <a:r>
            <a:rPr lang="nl-NL" dirty="0" err="1"/>
            <a:t>Styles</a:t>
          </a:r>
          <a:r>
            <a:rPr lang="nl-NL" dirty="0"/>
            <a:t> de </a:t>
          </a:r>
          <a:r>
            <a:rPr lang="nl-NL" dirty="0" err="1"/>
            <a:t>barres</a:t>
          </a:r>
          <a:endParaRPr lang="nl-NL" dirty="0"/>
        </a:p>
      </dgm:t>
    </dgm:pt>
    <dgm:pt modelId="{379A43F7-F4A2-4860-8DE0-46046D333DA6}" type="parTrans" cxnId="{E52164BB-C462-4C3B-87FF-658A2E133BB3}">
      <dgm:prSet/>
      <dgm:spPr/>
      <dgm:t>
        <a:bodyPr/>
        <a:lstStyle/>
        <a:p>
          <a:endParaRPr lang="nl-NL"/>
        </a:p>
      </dgm:t>
    </dgm:pt>
    <dgm:pt modelId="{8B1CBF12-A88F-48E6-B5BD-5D0063B9F8FE}" type="sibTrans" cxnId="{E52164BB-C462-4C3B-87FF-658A2E133BB3}">
      <dgm:prSet/>
      <dgm:spPr/>
      <dgm:t>
        <a:bodyPr/>
        <a:lstStyle/>
        <a:p>
          <a:endParaRPr lang="nl-NL"/>
        </a:p>
      </dgm:t>
    </dgm:pt>
    <dgm:pt modelId="{58ECD938-C7F5-4907-A8FD-0F97A6F96699}">
      <dgm:prSet phldrT="[Tekst]"/>
      <dgm:spPr/>
      <dgm:t>
        <a:bodyPr/>
        <a:lstStyle/>
        <a:p>
          <a:r>
            <a:rPr lang="nl-NL" dirty="0" err="1"/>
            <a:t>Barres</a:t>
          </a:r>
          <a:r>
            <a:rPr lang="nl-NL" dirty="0"/>
            <a:t> </a:t>
          </a:r>
          <a:r>
            <a:rPr lang="nl-NL" dirty="0" err="1"/>
            <a:t>individuels</a:t>
          </a:r>
          <a:endParaRPr lang="nl-NL" dirty="0"/>
        </a:p>
      </dgm:t>
    </dgm:pt>
    <dgm:pt modelId="{AFC660B4-FF4D-462C-8CFB-2DAAAC32D92B}" type="parTrans" cxnId="{8D6034E6-29DD-4B3E-9978-74F6638E6898}">
      <dgm:prSet/>
      <dgm:spPr/>
      <dgm:t>
        <a:bodyPr/>
        <a:lstStyle/>
        <a:p>
          <a:endParaRPr lang="nl-NL"/>
        </a:p>
      </dgm:t>
    </dgm:pt>
    <dgm:pt modelId="{5D0D1D7A-6138-421C-9817-DB7307221A9A}" type="sibTrans" cxnId="{8D6034E6-29DD-4B3E-9978-74F6638E6898}">
      <dgm:prSet/>
      <dgm:spPr/>
      <dgm:t>
        <a:bodyPr/>
        <a:lstStyle/>
        <a:p>
          <a:endParaRPr lang="nl-NL"/>
        </a:p>
      </dgm:t>
    </dgm:pt>
    <dgm:pt modelId="{902B74DB-7A39-40D6-B27A-246462DE2102}">
      <dgm:prSet phldrT="[Tekst]"/>
      <dgm:spPr/>
      <dgm:t>
        <a:bodyPr/>
        <a:lstStyle/>
        <a:p>
          <a:r>
            <a:rPr lang="nl-NL" dirty="0" err="1"/>
            <a:t>Lignes</a:t>
          </a:r>
          <a:endParaRPr lang="nl-NL" dirty="0"/>
        </a:p>
      </dgm:t>
    </dgm:pt>
    <dgm:pt modelId="{E4AA6DEC-2D85-4C45-B64B-765C8B49D33D}" type="parTrans" cxnId="{8F1D2336-61EC-4188-B95F-85ECC2D04227}">
      <dgm:prSet/>
      <dgm:spPr/>
      <dgm:t>
        <a:bodyPr/>
        <a:lstStyle/>
        <a:p>
          <a:endParaRPr lang="nl-NL"/>
        </a:p>
      </dgm:t>
    </dgm:pt>
    <dgm:pt modelId="{84C74518-0803-4608-94C9-62A9CEAE9B6A}" type="sibTrans" cxnId="{8F1D2336-61EC-4188-B95F-85ECC2D04227}">
      <dgm:prSet/>
      <dgm:spPr/>
      <dgm:t>
        <a:bodyPr/>
        <a:lstStyle/>
        <a:p>
          <a:endParaRPr lang="nl-NL"/>
        </a:p>
      </dgm:t>
    </dgm:pt>
    <dgm:pt modelId="{C6F96068-38F2-460C-AF7C-FA97A170909A}">
      <dgm:prSet phldrT="[Tekst]"/>
      <dgm:spPr/>
      <dgm:t>
        <a:bodyPr/>
        <a:lstStyle/>
        <a:p>
          <a:r>
            <a:rPr lang="nl-NL" dirty="0" err="1"/>
            <a:t>Layout</a:t>
          </a:r>
          <a:endParaRPr lang="nl-NL" dirty="0"/>
        </a:p>
      </dgm:t>
    </dgm:pt>
    <dgm:pt modelId="{AB2FEEC6-07A6-4A17-B188-53DE6BC0DBDE}" type="parTrans" cxnId="{DBF44692-C384-4A3D-856E-44392B151C02}">
      <dgm:prSet/>
      <dgm:spPr/>
      <dgm:t>
        <a:bodyPr/>
        <a:lstStyle/>
        <a:p>
          <a:endParaRPr lang="nl-NL"/>
        </a:p>
      </dgm:t>
    </dgm:pt>
    <dgm:pt modelId="{C3233CA8-1AE3-41D5-BDBF-5DE607760487}" type="sibTrans" cxnId="{DBF44692-C384-4A3D-856E-44392B151C02}">
      <dgm:prSet/>
      <dgm:spPr/>
      <dgm:t>
        <a:bodyPr/>
        <a:lstStyle/>
        <a:p>
          <a:endParaRPr lang="nl-NL"/>
        </a:p>
      </dgm:t>
    </dgm:pt>
    <dgm:pt modelId="{1895E3AB-2725-489D-945E-4D344003A3A3}">
      <dgm:prSet phldrT="[Tekst]"/>
      <dgm:spPr/>
      <dgm:t>
        <a:bodyPr/>
        <a:lstStyle/>
        <a:p>
          <a:r>
            <a:rPr lang="nl-NL" dirty="0" err="1"/>
            <a:t>Autres</a:t>
          </a:r>
          <a:endParaRPr lang="nl-NL" dirty="0"/>
        </a:p>
      </dgm:t>
    </dgm:pt>
    <dgm:pt modelId="{31D71508-69EF-4037-A133-4F5DDFDD09E1}" type="parTrans" cxnId="{5B582949-146E-4182-B965-DCDAEBD9AF6D}">
      <dgm:prSet/>
      <dgm:spPr/>
      <dgm:t>
        <a:bodyPr/>
        <a:lstStyle/>
        <a:p>
          <a:endParaRPr lang="nl-NL"/>
        </a:p>
      </dgm:t>
    </dgm:pt>
    <dgm:pt modelId="{5DF68402-9DA8-4BDF-8B3A-7E1CA58F7C90}" type="sibTrans" cxnId="{5B582949-146E-4182-B965-DCDAEBD9AF6D}">
      <dgm:prSet/>
      <dgm:spPr/>
      <dgm:t>
        <a:bodyPr/>
        <a:lstStyle/>
        <a:p>
          <a:endParaRPr lang="nl-NL"/>
        </a:p>
      </dgm:t>
    </dgm:pt>
    <dgm:pt modelId="{60846E90-6527-4D6A-8906-BDF47001620A}" type="pres">
      <dgm:prSet presAssocID="{E8A9CA40-3E9D-4AF7-BD46-727C426149C6}" presName="diagram" presStyleCnt="0">
        <dgm:presLayoutVars>
          <dgm:dir/>
          <dgm:resizeHandles val="exact"/>
        </dgm:presLayoutVars>
      </dgm:prSet>
      <dgm:spPr/>
    </dgm:pt>
    <dgm:pt modelId="{F33CBD3B-1C15-4AF8-B318-2F3C88B73FFC}" type="pres">
      <dgm:prSet presAssocID="{C726FD44-5924-4DA9-8AB5-35B23FBF0846}" presName="node" presStyleLbl="node1" presStyleIdx="0" presStyleCnt="5">
        <dgm:presLayoutVars>
          <dgm:bulletEnabled val="1"/>
        </dgm:presLayoutVars>
      </dgm:prSet>
      <dgm:spPr/>
    </dgm:pt>
    <dgm:pt modelId="{DD1FC01D-5E88-4D92-B11D-0CA352724C48}" type="pres">
      <dgm:prSet presAssocID="{AE30567B-347A-413B-8D22-6E561D9CDD90}" presName="sibTrans" presStyleCnt="0"/>
      <dgm:spPr/>
    </dgm:pt>
    <dgm:pt modelId="{6975C140-7922-4B64-AC96-97EFCD0C7339}" type="pres">
      <dgm:prSet presAssocID="{60E5EE77-5EE2-4A06-9B4E-9E5182215FE3}" presName="node" presStyleLbl="node1" presStyleIdx="1" presStyleCnt="5">
        <dgm:presLayoutVars>
          <dgm:bulletEnabled val="1"/>
        </dgm:presLayoutVars>
      </dgm:prSet>
      <dgm:spPr/>
    </dgm:pt>
    <dgm:pt modelId="{F1D2D402-EE13-4F8C-9B83-4157AD3D2ACE}" type="pres">
      <dgm:prSet presAssocID="{21FBD68D-2754-45F2-8390-085576074D70}" presName="sibTrans" presStyleCnt="0"/>
      <dgm:spPr/>
    </dgm:pt>
    <dgm:pt modelId="{2DCC9D78-FC07-4853-8F20-FDC2C81CE048}" type="pres">
      <dgm:prSet presAssocID="{902B74DB-7A39-40D6-B27A-246462DE2102}" presName="node" presStyleLbl="node1" presStyleIdx="2" presStyleCnt="5">
        <dgm:presLayoutVars>
          <dgm:bulletEnabled val="1"/>
        </dgm:presLayoutVars>
      </dgm:prSet>
      <dgm:spPr/>
    </dgm:pt>
    <dgm:pt modelId="{3C8EEA88-80EB-4FFE-8293-F34107779072}" type="pres">
      <dgm:prSet presAssocID="{84C74518-0803-4608-94C9-62A9CEAE9B6A}" presName="sibTrans" presStyleCnt="0"/>
      <dgm:spPr/>
    </dgm:pt>
    <dgm:pt modelId="{1E44DF45-81DC-4901-81AF-0F58EAEAE802}" type="pres">
      <dgm:prSet presAssocID="{C6F96068-38F2-460C-AF7C-FA97A170909A}" presName="node" presStyleLbl="node1" presStyleIdx="3" presStyleCnt="5">
        <dgm:presLayoutVars>
          <dgm:bulletEnabled val="1"/>
        </dgm:presLayoutVars>
      </dgm:prSet>
      <dgm:spPr/>
    </dgm:pt>
    <dgm:pt modelId="{CCFB0A07-C478-41AA-A257-29E40693C20F}" type="pres">
      <dgm:prSet presAssocID="{C3233CA8-1AE3-41D5-BDBF-5DE607760487}" presName="sibTrans" presStyleCnt="0"/>
      <dgm:spPr/>
    </dgm:pt>
    <dgm:pt modelId="{7EE3C2F6-1685-4721-89C2-74D973580040}" type="pres">
      <dgm:prSet presAssocID="{1895E3AB-2725-489D-945E-4D344003A3A3}" presName="node" presStyleLbl="node1" presStyleIdx="4" presStyleCnt="5">
        <dgm:presLayoutVars>
          <dgm:bulletEnabled val="1"/>
        </dgm:presLayoutVars>
      </dgm:prSet>
      <dgm:spPr/>
    </dgm:pt>
  </dgm:ptLst>
  <dgm:cxnLst>
    <dgm:cxn modelId="{3C04D003-6A9B-4F9D-948C-DE46EFDE59E2}" srcId="{60E5EE77-5EE2-4A06-9B4E-9E5182215FE3}" destId="{4A276256-D60F-443C-915C-EF7936B4D7C4}" srcOrd="0" destOrd="0" parTransId="{1437B5BA-C529-41E2-B04A-0A991A3BE628}" sibTransId="{CAB2CD6C-E63A-428E-8022-4457EB054CED}"/>
    <dgm:cxn modelId="{11863906-B42D-4140-8444-D92246EE9857}" type="presOf" srcId="{60E5EE77-5EE2-4A06-9B4E-9E5182215FE3}" destId="{6975C140-7922-4B64-AC96-97EFCD0C7339}" srcOrd="0" destOrd="0" presId="urn:microsoft.com/office/officeart/2005/8/layout/default"/>
    <dgm:cxn modelId="{D345321C-C591-47DF-AB52-514FF58F5F94}" type="presOf" srcId="{ED738F0F-3414-45C6-9873-7280266BBBB9}" destId="{F33CBD3B-1C15-4AF8-B318-2F3C88B73FFC}" srcOrd="0" destOrd="2" presId="urn:microsoft.com/office/officeart/2005/8/layout/default"/>
    <dgm:cxn modelId="{F180B32E-57AD-47A8-AA76-496C8FF69026}" type="presOf" srcId="{902B74DB-7A39-40D6-B27A-246462DE2102}" destId="{2DCC9D78-FC07-4853-8F20-FDC2C81CE048}" srcOrd="0" destOrd="0" presId="urn:microsoft.com/office/officeart/2005/8/layout/default"/>
    <dgm:cxn modelId="{8F1D2336-61EC-4188-B95F-85ECC2D04227}" srcId="{E8A9CA40-3E9D-4AF7-BD46-727C426149C6}" destId="{902B74DB-7A39-40D6-B27A-246462DE2102}" srcOrd="2" destOrd="0" parTransId="{E4AA6DEC-2D85-4C45-B64B-765C8B49D33D}" sibTransId="{84C74518-0803-4608-94C9-62A9CEAE9B6A}"/>
    <dgm:cxn modelId="{53224F3D-462C-45B9-A721-9ED59DCD689E}" srcId="{C726FD44-5924-4DA9-8AB5-35B23FBF0846}" destId="{ED738F0F-3414-45C6-9873-7280266BBBB9}" srcOrd="1" destOrd="0" parTransId="{E9DA76A9-73DA-47EC-9AF7-D004F77E4E64}" sibTransId="{2C43A334-FB24-4F2D-8447-17B8AC9313D8}"/>
    <dgm:cxn modelId="{979D845C-CECA-4D46-B035-9DA7B19024DF}" type="presOf" srcId="{93FF875D-C221-4122-814C-83A9CADACD2E}" destId="{F33CBD3B-1C15-4AF8-B318-2F3C88B73FFC}" srcOrd="0" destOrd="1" presId="urn:microsoft.com/office/officeart/2005/8/layout/default"/>
    <dgm:cxn modelId="{B06BB266-DD6F-42AD-8399-38ADEF7F4D3D}" type="presOf" srcId="{1895E3AB-2725-489D-945E-4D344003A3A3}" destId="{7EE3C2F6-1685-4721-89C2-74D973580040}" srcOrd="0" destOrd="0" presId="urn:microsoft.com/office/officeart/2005/8/layout/default"/>
    <dgm:cxn modelId="{5B582949-146E-4182-B965-DCDAEBD9AF6D}" srcId="{E8A9CA40-3E9D-4AF7-BD46-727C426149C6}" destId="{1895E3AB-2725-489D-945E-4D344003A3A3}" srcOrd="4" destOrd="0" parTransId="{31D71508-69EF-4037-A133-4F5DDFDD09E1}" sibTransId="{5DF68402-9DA8-4BDF-8B3A-7E1CA58F7C90}"/>
    <dgm:cxn modelId="{551D346F-6795-42BB-9098-371BA61D818E}" type="presOf" srcId="{C726FD44-5924-4DA9-8AB5-35B23FBF0846}" destId="{F33CBD3B-1C15-4AF8-B318-2F3C88B73FFC}" srcOrd="0" destOrd="0" presId="urn:microsoft.com/office/officeart/2005/8/layout/default"/>
    <dgm:cxn modelId="{C5A2FA72-E5F4-4A42-9682-6332F95DD616}" type="presOf" srcId="{4A276256-D60F-443C-915C-EF7936B4D7C4}" destId="{6975C140-7922-4B64-AC96-97EFCD0C7339}" srcOrd="0" destOrd="1" presId="urn:microsoft.com/office/officeart/2005/8/layout/default"/>
    <dgm:cxn modelId="{E9D67973-E5B9-4321-8FBF-DC6DBFD87C76}" type="presOf" srcId="{F060F3C3-AEE4-464B-9CB8-B269BBE617B4}" destId="{6975C140-7922-4B64-AC96-97EFCD0C7339}" srcOrd="0" destOrd="2" presId="urn:microsoft.com/office/officeart/2005/8/layout/default"/>
    <dgm:cxn modelId="{F5B26857-2556-49F7-8852-980E656D36C8}" srcId="{E8A9CA40-3E9D-4AF7-BD46-727C426149C6}" destId="{60E5EE77-5EE2-4A06-9B4E-9E5182215FE3}" srcOrd="1" destOrd="0" parTransId="{05D2C320-D1A5-4E39-87C7-73C11F42F1D9}" sibTransId="{21FBD68D-2754-45F2-8390-085576074D70}"/>
    <dgm:cxn modelId="{76FF6585-31B7-40B3-B979-C61E6D9510FF}" type="presOf" srcId="{58ECD938-C7F5-4907-A8FD-0F97A6F96699}" destId="{6975C140-7922-4B64-AC96-97EFCD0C7339}" srcOrd="0" destOrd="3" presId="urn:microsoft.com/office/officeart/2005/8/layout/default"/>
    <dgm:cxn modelId="{DBF44692-C384-4A3D-856E-44392B151C02}" srcId="{E8A9CA40-3E9D-4AF7-BD46-727C426149C6}" destId="{C6F96068-38F2-460C-AF7C-FA97A170909A}" srcOrd="3" destOrd="0" parTransId="{AB2FEEC6-07A6-4A17-B188-53DE6BC0DBDE}" sibTransId="{C3233CA8-1AE3-41D5-BDBF-5DE607760487}"/>
    <dgm:cxn modelId="{2DD5C1AD-3C55-401A-80EF-4AC53592DD78}" type="presOf" srcId="{C6F96068-38F2-460C-AF7C-FA97A170909A}" destId="{1E44DF45-81DC-4901-81AF-0F58EAEAE802}" srcOrd="0" destOrd="0" presId="urn:microsoft.com/office/officeart/2005/8/layout/default"/>
    <dgm:cxn modelId="{E52164BB-C462-4C3B-87FF-658A2E133BB3}" srcId="{60E5EE77-5EE2-4A06-9B4E-9E5182215FE3}" destId="{F060F3C3-AEE4-464B-9CB8-B269BBE617B4}" srcOrd="1" destOrd="0" parTransId="{379A43F7-F4A2-4860-8DE0-46046D333DA6}" sibTransId="{8B1CBF12-A88F-48E6-B5BD-5D0063B9F8FE}"/>
    <dgm:cxn modelId="{0542F5BC-1500-45DF-B151-784F710F05B8}" srcId="{E8A9CA40-3E9D-4AF7-BD46-727C426149C6}" destId="{C726FD44-5924-4DA9-8AB5-35B23FBF0846}" srcOrd="0" destOrd="0" parTransId="{CE0A91FF-61A8-4794-9C50-8CC5FF61CC22}" sibTransId="{AE30567B-347A-413B-8D22-6E561D9CDD90}"/>
    <dgm:cxn modelId="{047B3DC2-C13E-497B-B33C-9E878AA4FEFD}" type="presOf" srcId="{E8A9CA40-3E9D-4AF7-BD46-727C426149C6}" destId="{60846E90-6527-4D6A-8906-BDF47001620A}" srcOrd="0" destOrd="0" presId="urn:microsoft.com/office/officeart/2005/8/layout/default"/>
    <dgm:cxn modelId="{8D6034E6-29DD-4B3E-9978-74F6638E6898}" srcId="{60E5EE77-5EE2-4A06-9B4E-9E5182215FE3}" destId="{58ECD938-C7F5-4907-A8FD-0F97A6F96699}" srcOrd="2" destOrd="0" parTransId="{AFC660B4-FF4D-462C-8CFB-2DAAAC32D92B}" sibTransId="{5D0D1D7A-6138-421C-9817-DB7307221A9A}"/>
    <dgm:cxn modelId="{FA2DB8FF-0F8B-4037-B92D-A1B4BE85E9ED}" srcId="{C726FD44-5924-4DA9-8AB5-35B23FBF0846}" destId="{93FF875D-C221-4122-814C-83A9CADACD2E}" srcOrd="0" destOrd="0" parTransId="{6AC37F10-89AF-49CD-A4A0-89E4D81582D0}" sibTransId="{46EDF46F-2127-4EE1-B4C9-94578A0F60CA}"/>
    <dgm:cxn modelId="{D71EDA09-F0DE-45D7-ABB2-A92FDC1E2050}" type="presParOf" srcId="{60846E90-6527-4D6A-8906-BDF47001620A}" destId="{F33CBD3B-1C15-4AF8-B318-2F3C88B73FFC}" srcOrd="0" destOrd="0" presId="urn:microsoft.com/office/officeart/2005/8/layout/default"/>
    <dgm:cxn modelId="{849DF358-D7A9-41F4-A02F-249A9669D638}" type="presParOf" srcId="{60846E90-6527-4D6A-8906-BDF47001620A}" destId="{DD1FC01D-5E88-4D92-B11D-0CA352724C48}" srcOrd="1" destOrd="0" presId="urn:microsoft.com/office/officeart/2005/8/layout/default"/>
    <dgm:cxn modelId="{F38DBCCB-23EC-4D17-98D3-09F7A41F1F4E}" type="presParOf" srcId="{60846E90-6527-4D6A-8906-BDF47001620A}" destId="{6975C140-7922-4B64-AC96-97EFCD0C7339}" srcOrd="2" destOrd="0" presId="urn:microsoft.com/office/officeart/2005/8/layout/default"/>
    <dgm:cxn modelId="{ABCDBEF1-0841-433A-AC6A-EC96A0509E95}" type="presParOf" srcId="{60846E90-6527-4D6A-8906-BDF47001620A}" destId="{F1D2D402-EE13-4F8C-9B83-4157AD3D2ACE}" srcOrd="3" destOrd="0" presId="urn:microsoft.com/office/officeart/2005/8/layout/default"/>
    <dgm:cxn modelId="{4D4E965D-DB57-4A01-9744-381644B91465}" type="presParOf" srcId="{60846E90-6527-4D6A-8906-BDF47001620A}" destId="{2DCC9D78-FC07-4853-8F20-FDC2C81CE048}" srcOrd="4" destOrd="0" presId="urn:microsoft.com/office/officeart/2005/8/layout/default"/>
    <dgm:cxn modelId="{C26ED6A9-03DD-4D51-AF07-0636CC3454D2}" type="presParOf" srcId="{60846E90-6527-4D6A-8906-BDF47001620A}" destId="{3C8EEA88-80EB-4FFE-8293-F34107779072}" srcOrd="5" destOrd="0" presId="urn:microsoft.com/office/officeart/2005/8/layout/default"/>
    <dgm:cxn modelId="{5AD70E4C-2073-46E2-8B00-6256FE9A1246}" type="presParOf" srcId="{60846E90-6527-4D6A-8906-BDF47001620A}" destId="{1E44DF45-81DC-4901-81AF-0F58EAEAE802}" srcOrd="6" destOrd="0" presId="urn:microsoft.com/office/officeart/2005/8/layout/default"/>
    <dgm:cxn modelId="{18E51BF7-7FFB-466B-BCEB-EB3DFFD59DEA}" type="presParOf" srcId="{60846E90-6527-4D6A-8906-BDF47001620A}" destId="{CCFB0A07-C478-41AA-A257-29E40693C20F}" srcOrd="7" destOrd="0" presId="urn:microsoft.com/office/officeart/2005/8/layout/default"/>
    <dgm:cxn modelId="{31C82056-43B7-4635-831A-47A9891DEE45}" type="presParOf" srcId="{60846E90-6527-4D6A-8906-BDF47001620A}" destId="{7EE3C2F6-1685-4721-89C2-74D97358004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97393F-FCC0-4A05-9FF9-37375A44900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7E860C5-3BC0-42DA-9D16-06BA67490CC3}">
      <dgm:prSet phldrT="[Tekst]" custT="1"/>
      <dgm:spPr/>
      <dgm:t>
        <a:bodyPr/>
        <a:lstStyle/>
        <a:p>
          <a:r>
            <a:rPr lang="nl-NL" sz="2000" dirty="0"/>
            <a:t>Input</a:t>
          </a:r>
        </a:p>
      </dgm:t>
    </dgm:pt>
    <dgm:pt modelId="{7FEFB998-C765-499B-8040-B0E1734F0D34}" type="parTrans" cxnId="{CCD73904-964A-4B7F-8F06-569DA346A559}">
      <dgm:prSet/>
      <dgm:spPr/>
      <dgm:t>
        <a:bodyPr/>
        <a:lstStyle/>
        <a:p>
          <a:endParaRPr lang="nl-NL" sz="2000"/>
        </a:p>
      </dgm:t>
    </dgm:pt>
    <dgm:pt modelId="{E8CDD444-5679-4ACD-AF5A-F7035A5E3AB4}" type="sibTrans" cxnId="{CCD73904-964A-4B7F-8F06-569DA346A559}">
      <dgm:prSet/>
      <dgm:spPr/>
      <dgm:t>
        <a:bodyPr/>
        <a:lstStyle/>
        <a:p>
          <a:endParaRPr lang="nl-NL" sz="2000"/>
        </a:p>
      </dgm:t>
    </dgm:pt>
    <dgm:pt modelId="{F0C7B81C-A192-4592-BCDB-5C5E42473369}">
      <dgm:prSet phldrT="[Tekst]" custT="1"/>
      <dgm:spPr/>
      <dgm:t>
        <a:bodyPr/>
        <a:lstStyle/>
        <a:p>
          <a:r>
            <a:rPr lang="nl-NL" sz="2000" dirty="0" err="1"/>
            <a:t>Affectation</a:t>
          </a:r>
          <a:endParaRPr lang="nl-NL" sz="2000" dirty="0"/>
        </a:p>
      </dgm:t>
    </dgm:pt>
    <dgm:pt modelId="{B3BE90AD-233B-4305-9E1A-9FBBFE092521}" type="parTrans" cxnId="{0EC791E0-B837-4B6D-A002-2126041DAFBA}">
      <dgm:prSet/>
      <dgm:spPr/>
      <dgm:t>
        <a:bodyPr/>
        <a:lstStyle/>
        <a:p>
          <a:endParaRPr lang="nl-NL" sz="2000"/>
        </a:p>
      </dgm:t>
    </dgm:pt>
    <dgm:pt modelId="{739009BD-041D-4D59-901F-5E85BB0092F8}" type="sibTrans" cxnId="{0EC791E0-B837-4B6D-A002-2126041DAFBA}">
      <dgm:prSet/>
      <dgm:spPr/>
      <dgm:t>
        <a:bodyPr/>
        <a:lstStyle/>
        <a:p>
          <a:endParaRPr lang="nl-NL" sz="2000"/>
        </a:p>
      </dgm:t>
    </dgm:pt>
    <dgm:pt modelId="{BB8E7781-2995-4173-9E74-9A68EF603BCD}">
      <dgm:prSet phldrT="[Tekst]" custT="1"/>
      <dgm:spPr/>
      <dgm:t>
        <a:bodyPr/>
        <a:lstStyle/>
        <a:p>
          <a:r>
            <a:rPr lang="nl-NL" sz="2000" dirty="0" err="1"/>
            <a:t>Finetuning</a:t>
          </a:r>
          <a:endParaRPr lang="nl-NL" sz="2000" dirty="0"/>
        </a:p>
      </dgm:t>
    </dgm:pt>
    <dgm:pt modelId="{EB233F2A-6654-4B07-A05D-45FB25500EE3}" type="parTrans" cxnId="{B4129C65-B2EA-4362-B79A-BF2BFBE6F580}">
      <dgm:prSet/>
      <dgm:spPr/>
      <dgm:t>
        <a:bodyPr/>
        <a:lstStyle/>
        <a:p>
          <a:endParaRPr lang="nl-NL" sz="2000"/>
        </a:p>
      </dgm:t>
    </dgm:pt>
    <dgm:pt modelId="{B839FFE4-E673-4742-83A7-72FE2108D273}" type="sibTrans" cxnId="{B4129C65-B2EA-4362-B79A-BF2BFBE6F580}">
      <dgm:prSet/>
      <dgm:spPr/>
      <dgm:t>
        <a:bodyPr/>
        <a:lstStyle/>
        <a:p>
          <a:endParaRPr lang="nl-NL" sz="2000"/>
        </a:p>
      </dgm:t>
    </dgm:pt>
    <dgm:pt modelId="{971251FB-3C11-4554-A480-EAC89C68F051}">
      <dgm:prSet phldrT="[Tekst]" custT="1"/>
      <dgm:spPr/>
      <dgm:t>
        <a:bodyPr/>
        <a:lstStyle/>
        <a:p>
          <a:r>
            <a:rPr lang="nl-NL" sz="2000" dirty="0" err="1"/>
            <a:t>Surcharges</a:t>
          </a:r>
          <a:endParaRPr lang="nl-NL" sz="2000" dirty="0"/>
        </a:p>
      </dgm:t>
    </dgm:pt>
    <dgm:pt modelId="{A069BBD0-B611-4B4C-BCD9-607E8DEED926}" type="parTrans" cxnId="{F607DE0E-4C98-4E3A-BA81-95CC0BADC396}">
      <dgm:prSet/>
      <dgm:spPr/>
      <dgm:t>
        <a:bodyPr/>
        <a:lstStyle/>
        <a:p>
          <a:endParaRPr lang="nl-NL" sz="2000"/>
        </a:p>
      </dgm:t>
    </dgm:pt>
    <dgm:pt modelId="{0F63FB43-1685-4FC5-BA2A-7DEB6869EE4B}" type="sibTrans" cxnId="{F607DE0E-4C98-4E3A-BA81-95CC0BADC396}">
      <dgm:prSet/>
      <dgm:spPr/>
      <dgm:t>
        <a:bodyPr/>
        <a:lstStyle/>
        <a:p>
          <a:endParaRPr lang="nl-NL" sz="2000"/>
        </a:p>
      </dgm:t>
    </dgm:pt>
    <dgm:pt modelId="{871A16A4-2A65-49C8-BFDC-69F6EFA5BB90}">
      <dgm:prSet phldrT="[Tekst]" custT="1"/>
      <dgm:spPr/>
      <dgm:t>
        <a:bodyPr/>
        <a:lstStyle/>
        <a:p>
          <a:r>
            <a:rPr lang="nl-NL" sz="2000" dirty="0"/>
            <a:t>? </a:t>
          </a:r>
          <a:r>
            <a:rPr lang="nl-NL" sz="2000" dirty="0" err="1"/>
            <a:t>Pourquoi</a:t>
          </a:r>
          <a:endParaRPr lang="nl-NL" sz="2000" dirty="0"/>
        </a:p>
      </dgm:t>
    </dgm:pt>
    <dgm:pt modelId="{A936C18A-6BB3-436D-88FD-4EAD4B36B47B}" type="parTrans" cxnId="{B1B5FEA6-9A40-4733-8063-BAA2F0C5266F}">
      <dgm:prSet/>
      <dgm:spPr/>
      <dgm:t>
        <a:bodyPr/>
        <a:lstStyle/>
        <a:p>
          <a:endParaRPr lang="nl-NL" sz="2000"/>
        </a:p>
      </dgm:t>
    </dgm:pt>
    <dgm:pt modelId="{FFCF376E-9169-47EC-BB7C-576D32C33FB0}" type="sibTrans" cxnId="{B1B5FEA6-9A40-4733-8063-BAA2F0C5266F}">
      <dgm:prSet/>
      <dgm:spPr/>
      <dgm:t>
        <a:bodyPr/>
        <a:lstStyle/>
        <a:p>
          <a:endParaRPr lang="nl-NL" sz="2000"/>
        </a:p>
      </dgm:t>
    </dgm:pt>
    <dgm:pt modelId="{45D1FEB4-87A2-420C-A608-620F376D14A0}">
      <dgm:prSet phldrT="[Tekst]" custT="1"/>
      <dgm:spPr/>
      <dgm:t>
        <a:bodyPr/>
        <a:lstStyle/>
        <a:p>
          <a:r>
            <a:rPr lang="nl-NL" sz="1600" dirty="0" err="1"/>
            <a:t>Travail</a:t>
          </a:r>
          <a:r>
            <a:rPr lang="nl-NL" sz="1600" dirty="0"/>
            <a:t> = </a:t>
          </a:r>
          <a:r>
            <a:rPr lang="nl-NL" sz="1600" dirty="0" err="1"/>
            <a:t>Duréé</a:t>
          </a:r>
          <a:r>
            <a:rPr lang="nl-NL" sz="1600" dirty="0"/>
            <a:t> * Capacité</a:t>
          </a:r>
        </a:p>
      </dgm:t>
    </dgm:pt>
    <dgm:pt modelId="{84A975E1-990A-4938-8FD5-AF428DEAEB1F}" type="parTrans" cxnId="{7A66D575-48E3-4023-AAA7-4DB2BB2829AE}">
      <dgm:prSet/>
      <dgm:spPr/>
      <dgm:t>
        <a:bodyPr/>
        <a:lstStyle/>
        <a:p>
          <a:endParaRPr lang="fr-FR" sz="2000"/>
        </a:p>
      </dgm:t>
    </dgm:pt>
    <dgm:pt modelId="{80881B11-8C91-468D-BC39-5256E4CB4B5D}" type="sibTrans" cxnId="{7A66D575-48E3-4023-AAA7-4DB2BB2829AE}">
      <dgm:prSet/>
      <dgm:spPr/>
      <dgm:t>
        <a:bodyPr/>
        <a:lstStyle/>
        <a:p>
          <a:endParaRPr lang="fr-FR" sz="2000"/>
        </a:p>
      </dgm:t>
    </dgm:pt>
    <dgm:pt modelId="{8C0AA62F-1B56-4345-A810-8DE089390A78}">
      <dgm:prSet phldrT="[Tekst]" custT="1"/>
      <dgm:spPr/>
      <dgm:t>
        <a:bodyPr/>
        <a:lstStyle/>
        <a:p>
          <a:r>
            <a:rPr lang="nl-NL" sz="1600" dirty="0"/>
            <a:t>Iron </a:t>
          </a:r>
          <a:r>
            <a:rPr lang="nl-NL" sz="1600" dirty="0" err="1"/>
            <a:t>formula</a:t>
          </a:r>
          <a:endParaRPr lang="nl-NL" sz="1600" dirty="0"/>
        </a:p>
      </dgm:t>
    </dgm:pt>
    <dgm:pt modelId="{ECAC998E-50C4-46DD-9EB7-3A443ADD21D7}" type="parTrans" cxnId="{D6D18146-24E2-418D-ADEF-615B75C217DB}">
      <dgm:prSet/>
      <dgm:spPr/>
      <dgm:t>
        <a:bodyPr/>
        <a:lstStyle/>
        <a:p>
          <a:endParaRPr lang="fr-FR" sz="2000"/>
        </a:p>
      </dgm:t>
    </dgm:pt>
    <dgm:pt modelId="{61D457F9-0B61-4EDF-ABC7-F7BA8F2BE15D}" type="sibTrans" cxnId="{D6D18146-24E2-418D-ADEF-615B75C217DB}">
      <dgm:prSet/>
      <dgm:spPr/>
      <dgm:t>
        <a:bodyPr/>
        <a:lstStyle/>
        <a:p>
          <a:endParaRPr lang="fr-FR" sz="2000"/>
        </a:p>
      </dgm:t>
    </dgm:pt>
    <dgm:pt modelId="{E98F8E96-1F9A-43E4-84CD-FEB1FE50893A}">
      <dgm:prSet phldrT="[Tekst]" custT="1"/>
      <dgm:spPr/>
      <dgm:t>
        <a:bodyPr/>
        <a:lstStyle/>
        <a:p>
          <a:r>
            <a:rPr lang="nl-NL" sz="1600" dirty="0"/>
            <a:t>Typologie de </a:t>
          </a:r>
          <a:r>
            <a:rPr lang="nl-NL" sz="1600" dirty="0" err="1"/>
            <a:t>tâche</a:t>
          </a:r>
          <a:endParaRPr lang="nl-NL" sz="1600" dirty="0"/>
        </a:p>
      </dgm:t>
    </dgm:pt>
    <dgm:pt modelId="{A52A764F-FFFC-439E-8D92-ECEE9ECC3703}" type="parTrans" cxnId="{97254E19-A47F-47EE-926C-13AD7C1E1277}">
      <dgm:prSet/>
      <dgm:spPr/>
      <dgm:t>
        <a:bodyPr/>
        <a:lstStyle/>
        <a:p>
          <a:endParaRPr lang="fr-FR" sz="2000"/>
        </a:p>
      </dgm:t>
    </dgm:pt>
    <dgm:pt modelId="{12A1D883-1B18-4C7B-A231-4269CD6332D6}" type="sibTrans" cxnId="{97254E19-A47F-47EE-926C-13AD7C1E1277}">
      <dgm:prSet/>
      <dgm:spPr/>
      <dgm:t>
        <a:bodyPr/>
        <a:lstStyle/>
        <a:p>
          <a:endParaRPr lang="fr-FR" sz="2000"/>
        </a:p>
      </dgm:t>
    </dgm:pt>
    <dgm:pt modelId="{56D4A5A7-B54D-413A-B3AD-6EA0B6755BCD}">
      <dgm:prSet phldrT="[Tekst]" custT="1"/>
      <dgm:spPr/>
      <dgm:t>
        <a:bodyPr/>
        <a:lstStyle/>
        <a:p>
          <a:r>
            <a:rPr lang="nl-NL" sz="1600" dirty="0"/>
            <a:t>Piloté par effort</a:t>
          </a:r>
        </a:p>
      </dgm:t>
    </dgm:pt>
    <dgm:pt modelId="{2349A576-68D9-4845-B9F3-74D0B99A3312}" type="parTrans" cxnId="{3104BCFC-F172-48EF-ACAD-27CF50B80770}">
      <dgm:prSet/>
      <dgm:spPr/>
      <dgm:t>
        <a:bodyPr/>
        <a:lstStyle/>
        <a:p>
          <a:endParaRPr lang="fr-FR" sz="2000"/>
        </a:p>
      </dgm:t>
    </dgm:pt>
    <dgm:pt modelId="{D0494E11-0166-4706-ADB2-1C59AC5D25F5}" type="sibTrans" cxnId="{3104BCFC-F172-48EF-ACAD-27CF50B80770}">
      <dgm:prSet/>
      <dgm:spPr/>
      <dgm:t>
        <a:bodyPr/>
        <a:lstStyle/>
        <a:p>
          <a:endParaRPr lang="fr-FR" sz="2000"/>
        </a:p>
      </dgm:t>
    </dgm:pt>
    <dgm:pt modelId="{07C6B45F-2014-4E34-AF73-81AC9E30263B}" type="pres">
      <dgm:prSet presAssocID="{1D97393F-FCC0-4A05-9FF9-37375A449006}" presName="cycle" presStyleCnt="0">
        <dgm:presLayoutVars>
          <dgm:dir/>
          <dgm:resizeHandles val="exact"/>
        </dgm:presLayoutVars>
      </dgm:prSet>
      <dgm:spPr/>
    </dgm:pt>
    <dgm:pt modelId="{B06A3AD5-F850-4680-B414-FCFFC7967F55}" type="pres">
      <dgm:prSet presAssocID="{871A16A4-2A65-49C8-BFDC-69F6EFA5BB90}" presName="node" presStyleLbl="node1" presStyleIdx="0" presStyleCnt="5">
        <dgm:presLayoutVars>
          <dgm:bulletEnabled val="1"/>
        </dgm:presLayoutVars>
      </dgm:prSet>
      <dgm:spPr/>
    </dgm:pt>
    <dgm:pt modelId="{CECC2C12-54FD-47D7-8DC0-37D518F1F64C}" type="pres">
      <dgm:prSet presAssocID="{871A16A4-2A65-49C8-BFDC-69F6EFA5BB90}" presName="spNode" presStyleCnt="0"/>
      <dgm:spPr/>
    </dgm:pt>
    <dgm:pt modelId="{480C101A-8A93-43DD-9479-EDCCADE44AA7}" type="pres">
      <dgm:prSet presAssocID="{FFCF376E-9169-47EC-BB7C-576D32C33FB0}" presName="sibTrans" presStyleLbl="sibTrans1D1" presStyleIdx="0" presStyleCnt="5"/>
      <dgm:spPr/>
    </dgm:pt>
    <dgm:pt modelId="{C5A41204-BD19-48B1-894F-2F5DA95DAF7F}" type="pres">
      <dgm:prSet presAssocID="{A7E860C5-3BC0-42DA-9D16-06BA67490CC3}" presName="node" presStyleLbl="node1" presStyleIdx="1" presStyleCnt="5">
        <dgm:presLayoutVars>
          <dgm:bulletEnabled val="1"/>
        </dgm:presLayoutVars>
      </dgm:prSet>
      <dgm:spPr/>
    </dgm:pt>
    <dgm:pt modelId="{3C1DECC2-2AFC-4BA1-AE43-9D04486A4793}" type="pres">
      <dgm:prSet presAssocID="{A7E860C5-3BC0-42DA-9D16-06BA67490CC3}" presName="spNode" presStyleCnt="0"/>
      <dgm:spPr/>
    </dgm:pt>
    <dgm:pt modelId="{1FF2AEBD-08ED-447D-BB8C-10B661BF553C}" type="pres">
      <dgm:prSet presAssocID="{E8CDD444-5679-4ACD-AF5A-F7035A5E3AB4}" presName="sibTrans" presStyleLbl="sibTrans1D1" presStyleIdx="1" presStyleCnt="5"/>
      <dgm:spPr/>
    </dgm:pt>
    <dgm:pt modelId="{74B1E10D-507C-4C1E-869A-C2800823565E}" type="pres">
      <dgm:prSet presAssocID="{F0C7B81C-A192-4592-BCDB-5C5E42473369}" presName="node" presStyleLbl="node1" presStyleIdx="2" presStyleCnt="5" custScaleX="155299" custRadScaleRad="98938" custRadScaleInc="-61662">
        <dgm:presLayoutVars>
          <dgm:bulletEnabled val="1"/>
        </dgm:presLayoutVars>
      </dgm:prSet>
      <dgm:spPr/>
    </dgm:pt>
    <dgm:pt modelId="{46B56FB8-B8E7-4312-A927-87E81B57800C}" type="pres">
      <dgm:prSet presAssocID="{F0C7B81C-A192-4592-BCDB-5C5E42473369}" presName="spNode" presStyleCnt="0"/>
      <dgm:spPr/>
    </dgm:pt>
    <dgm:pt modelId="{EE2D2BE5-353B-47A8-9A69-DFF8AF1225AA}" type="pres">
      <dgm:prSet presAssocID="{739009BD-041D-4D59-901F-5E85BB0092F8}" presName="sibTrans" presStyleLbl="sibTrans1D1" presStyleIdx="2" presStyleCnt="5"/>
      <dgm:spPr/>
    </dgm:pt>
    <dgm:pt modelId="{62464C44-9EC7-40D1-9A69-CAC2C04E20C8}" type="pres">
      <dgm:prSet presAssocID="{BB8E7781-2995-4173-9E74-9A68EF603BCD}" presName="node" presStyleLbl="node1" presStyleIdx="3" presStyleCnt="5" custScaleX="117542" custScaleY="115662" custRadScaleRad="90994" custRadScaleInc="20285">
        <dgm:presLayoutVars>
          <dgm:bulletEnabled val="1"/>
        </dgm:presLayoutVars>
      </dgm:prSet>
      <dgm:spPr/>
    </dgm:pt>
    <dgm:pt modelId="{EE82E07C-D7B9-4709-B74A-66D432D7E016}" type="pres">
      <dgm:prSet presAssocID="{BB8E7781-2995-4173-9E74-9A68EF603BCD}" presName="spNode" presStyleCnt="0"/>
      <dgm:spPr/>
    </dgm:pt>
    <dgm:pt modelId="{A59F040A-96C3-4042-983A-12341F37C797}" type="pres">
      <dgm:prSet presAssocID="{B839FFE4-E673-4742-83A7-72FE2108D273}" presName="sibTrans" presStyleLbl="sibTrans1D1" presStyleIdx="3" presStyleCnt="5"/>
      <dgm:spPr/>
    </dgm:pt>
    <dgm:pt modelId="{A4EADE6A-5673-42E2-83B3-2502741935B4}" type="pres">
      <dgm:prSet presAssocID="{971251FB-3C11-4554-A480-EAC89C68F051}" presName="node" presStyleLbl="node1" presStyleIdx="4" presStyleCnt="5">
        <dgm:presLayoutVars>
          <dgm:bulletEnabled val="1"/>
        </dgm:presLayoutVars>
      </dgm:prSet>
      <dgm:spPr/>
    </dgm:pt>
    <dgm:pt modelId="{DB8AB163-27A8-4903-B5EC-9C2E128836E4}" type="pres">
      <dgm:prSet presAssocID="{971251FB-3C11-4554-A480-EAC89C68F051}" presName="spNode" presStyleCnt="0"/>
      <dgm:spPr/>
    </dgm:pt>
    <dgm:pt modelId="{8C8A2EFF-852F-475F-B8CF-AB0065B5C119}" type="pres">
      <dgm:prSet presAssocID="{0F63FB43-1685-4FC5-BA2A-7DEB6869EE4B}" presName="sibTrans" presStyleLbl="sibTrans1D1" presStyleIdx="4" presStyleCnt="5"/>
      <dgm:spPr/>
    </dgm:pt>
  </dgm:ptLst>
  <dgm:cxnLst>
    <dgm:cxn modelId="{CCD73904-964A-4B7F-8F06-569DA346A559}" srcId="{1D97393F-FCC0-4A05-9FF9-37375A449006}" destId="{A7E860C5-3BC0-42DA-9D16-06BA67490CC3}" srcOrd="1" destOrd="0" parTransId="{7FEFB998-C765-499B-8040-B0E1734F0D34}" sibTransId="{E8CDD444-5679-4ACD-AF5A-F7035A5E3AB4}"/>
    <dgm:cxn modelId="{F607DE0E-4C98-4E3A-BA81-95CC0BADC396}" srcId="{1D97393F-FCC0-4A05-9FF9-37375A449006}" destId="{971251FB-3C11-4554-A480-EAC89C68F051}" srcOrd="4" destOrd="0" parTransId="{A069BBD0-B611-4B4C-BCD9-607E8DEED926}" sibTransId="{0F63FB43-1685-4FC5-BA2A-7DEB6869EE4B}"/>
    <dgm:cxn modelId="{97254E19-A47F-47EE-926C-13AD7C1E1277}" srcId="{BB8E7781-2995-4173-9E74-9A68EF603BCD}" destId="{E98F8E96-1F9A-43E4-84CD-FEB1FE50893A}" srcOrd="1" destOrd="0" parTransId="{A52A764F-FFFC-439E-8D92-ECEE9ECC3703}" sibTransId="{12A1D883-1B18-4C7B-A231-4269CD6332D6}"/>
    <dgm:cxn modelId="{B4045E27-4DE0-47D7-90B2-256DB94BECE8}" type="presOf" srcId="{E98F8E96-1F9A-43E4-84CD-FEB1FE50893A}" destId="{62464C44-9EC7-40D1-9A69-CAC2C04E20C8}" srcOrd="0" destOrd="2" presId="urn:microsoft.com/office/officeart/2005/8/layout/cycle5"/>
    <dgm:cxn modelId="{6BD6252B-B0A2-4431-AF26-3EF27CC4E0FD}" type="presOf" srcId="{8C0AA62F-1B56-4345-A810-8DE089390A78}" destId="{62464C44-9EC7-40D1-9A69-CAC2C04E20C8}" srcOrd="0" destOrd="1" presId="urn:microsoft.com/office/officeart/2005/8/layout/cycle5"/>
    <dgm:cxn modelId="{F70CBD31-7E35-4D29-A388-4E0F2DF2B4E5}" type="presOf" srcId="{1D97393F-FCC0-4A05-9FF9-37375A449006}" destId="{07C6B45F-2014-4E34-AF73-81AC9E30263B}" srcOrd="0" destOrd="0" presId="urn:microsoft.com/office/officeart/2005/8/layout/cycle5"/>
    <dgm:cxn modelId="{30855C3A-6635-445A-AB89-16E55CF23F0A}" type="presOf" srcId="{739009BD-041D-4D59-901F-5E85BB0092F8}" destId="{EE2D2BE5-353B-47A8-9A69-DFF8AF1225AA}" srcOrd="0" destOrd="0" presId="urn:microsoft.com/office/officeart/2005/8/layout/cycle5"/>
    <dgm:cxn modelId="{6C99723D-0ABA-4615-B4EE-0997DD587585}" type="presOf" srcId="{B839FFE4-E673-4742-83A7-72FE2108D273}" destId="{A59F040A-96C3-4042-983A-12341F37C797}" srcOrd="0" destOrd="0" presId="urn:microsoft.com/office/officeart/2005/8/layout/cycle5"/>
    <dgm:cxn modelId="{B4129C65-B2EA-4362-B79A-BF2BFBE6F580}" srcId="{1D97393F-FCC0-4A05-9FF9-37375A449006}" destId="{BB8E7781-2995-4173-9E74-9A68EF603BCD}" srcOrd="3" destOrd="0" parTransId="{EB233F2A-6654-4B07-A05D-45FB25500EE3}" sibTransId="{B839FFE4-E673-4742-83A7-72FE2108D273}"/>
    <dgm:cxn modelId="{D6D18146-24E2-418D-ADEF-615B75C217DB}" srcId="{BB8E7781-2995-4173-9E74-9A68EF603BCD}" destId="{8C0AA62F-1B56-4345-A810-8DE089390A78}" srcOrd="0" destOrd="0" parTransId="{ECAC998E-50C4-46DD-9EB7-3A443ADD21D7}" sibTransId="{61D457F9-0B61-4EDF-ABC7-F7BA8F2BE15D}"/>
    <dgm:cxn modelId="{8DC8606E-92CE-4085-87E0-576F6C2EA36C}" type="presOf" srcId="{871A16A4-2A65-49C8-BFDC-69F6EFA5BB90}" destId="{B06A3AD5-F850-4680-B414-FCFFC7967F55}" srcOrd="0" destOrd="0" presId="urn:microsoft.com/office/officeart/2005/8/layout/cycle5"/>
    <dgm:cxn modelId="{74273E54-31AA-4F0C-AC9C-E38564D3A5D6}" type="presOf" srcId="{F0C7B81C-A192-4592-BCDB-5C5E42473369}" destId="{74B1E10D-507C-4C1E-869A-C2800823565E}" srcOrd="0" destOrd="0" presId="urn:microsoft.com/office/officeart/2005/8/layout/cycle5"/>
    <dgm:cxn modelId="{7A66D575-48E3-4023-AAA7-4DB2BB2829AE}" srcId="{F0C7B81C-A192-4592-BCDB-5C5E42473369}" destId="{45D1FEB4-87A2-420C-A608-620F376D14A0}" srcOrd="0" destOrd="0" parTransId="{84A975E1-990A-4938-8FD5-AF428DEAEB1F}" sibTransId="{80881B11-8C91-468D-BC39-5256E4CB4B5D}"/>
    <dgm:cxn modelId="{1DCA1A56-224E-410D-8E8F-21A17417DA4B}" type="presOf" srcId="{45D1FEB4-87A2-420C-A608-620F376D14A0}" destId="{74B1E10D-507C-4C1E-869A-C2800823565E}" srcOrd="0" destOrd="1" presId="urn:microsoft.com/office/officeart/2005/8/layout/cycle5"/>
    <dgm:cxn modelId="{087CBE7A-1E1D-4E27-9E65-9E03967C93C9}" type="presOf" srcId="{FFCF376E-9169-47EC-BB7C-576D32C33FB0}" destId="{480C101A-8A93-43DD-9479-EDCCADE44AA7}" srcOrd="0" destOrd="0" presId="urn:microsoft.com/office/officeart/2005/8/layout/cycle5"/>
    <dgm:cxn modelId="{F65DB48F-507D-4D3B-9643-9C41D7133E0E}" type="presOf" srcId="{971251FB-3C11-4554-A480-EAC89C68F051}" destId="{A4EADE6A-5673-42E2-83B3-2502741935B4}" srcOrd="0" destOrd="0" presId="urn:microsoft.com/office/officeart/2005/8/layout/cycle5"/>
    <dgm:cxn modelId="{9401689C-D392-4250-BD2D-A0F6A823EF9A}" type="presOf" srcId="{A7E860C5-3BC0-42DA-9D16-06BA67490CC3}" destId="{C5A41204-BD19-48B1-894F-2F5DA95DAF7F}" srcOrd="0" destOrd="0" presId="urn:microsoft.com/office/officeart/2005/8/layout/cycle5"/>
    <dgm:cxn modelId="{72D536A0-358C-4CD0-A75F-FA2B85C72766}" type="presOf" srcId="{BB8E7781-2995-4173-9E74-9A68EF603BCD}" destId="{62464C44-9EC7-40D1-9A69-CAC2C04E20C8}" srcOrd="0" destOrd="0" presId="urn:microsoft.com/office/officeart/2005/8/layout/cycle5"/>
    <dgm:cxn modelId="{B1B5FEA6-9A40-4733-8063-BAA2F0C5266F}" srcId="{1D97393F-FCC0-4A05-9FF9-37375A449006}" destId="{871A16A4-2A65-49C8-BFDC-69F6EFA5BB90}" srcOrd="0" destOrd="0" parTransId="{A936C18A-6BB3-436D-88FD-4EAD4B36B47B}" sibTransId="{FFCF376E-9169-47EC-BB7C-576D32C33FB0}"/>
    <dgm:cxn modelId="{C3FD29B5-E9C1-4E67-B8DB-024AF34E7978}" type="presOf" srcId="{56D4A5A7-B54D-413A-B3AD-6EA0B6755BCD}" destId="{62464C44-9EC7-40D1-9A69-CAC2C04E20C8}" srcOrd="0" destOrd="3" presId="urn:microsoft.com/office/officeart/2005/8/layout/cycle5"/>
    <dgm:cxn modelId="{D22178C2-93FF-4E4E-9ABD-0448F2FAE87F}" type="presOf" srcId="{0F63FB43-1685-4FC5-BA2A-7DEB6869EE4B}" destId="{8C8A2EFF-852F-475F-B8CF-AB0065B5C119}" srcOrd="0" destOrd="0" presId="urn:microsoft.com/office/officeart/2005/8/layout/cycle5"/>
    <dgm:cxn modelId="{27BA04D1-E01C-47F7-A3B6-040795EE839D}" type="presOf" srcId="{E8CDD444-5679-4ACD-AF5A-F7035A5E3AB4}" destId="{1FF2AEBD-08ED-447D-BB8C-10B661BF553C}" srcOrd="0" destOrd="0" presId="urn:microsoft.com/office/officeart/2005/8/layout/cycle5"/>
    <dgm:cxn modelId="{0EC791E0-B837-4B6D-A002-2126041DAFBA}" srcId="{1D97393F-FCC0-4A05-9FF9-37375A449006}" destId="{F0C7B81C-A192-4592-BCDB-5C5E42473369}" srcOrd="2" destOrd="0" parTransId="{B3BE90AD-233B-4305-9E1A-9FBBFE092521}" sibTransId="{739009BD-041D-4D59-901F-5E85BB0092F8}"/>
    <dgm:cxn modelId="{3104BCFC-F172-48EF-ACAD-27CF50B80770}" srcId="{BB8E7781-2995-4173-9E74-9A68EF603BCD}" destId="{56D4A5A7-B54D-413A-B3AD-6EA0B6755BCD}" srcOrd="2" destOrd="0" parTransId="{2349A576-68D9-4845-B9F3-74D0B99A3312}" sibTransId="{D0494E11-0166-4706-ADB2-1C59AC5D25F5}"/>
    <dgm:cxn modelId="{D5369431-7C2C-4D46-B39F-93BEAB0DB0DE}" type="presParOf" srcId="{07C6B45F-2014-4E34-AF73-81AC9E30263B}" destId="{B06A3AD5-F850-4680-B414-FCFFC7967F55}" srcOrd="0" destOrd="0" presId="urn:microsoft.com/office/officeart/2005/8/layout/cycle5"/>
    <dgm:cxn modelId="{32C4E663-C498-47EB-85BA-B302C9F5D446}" type="presParOf" srcId="{07C6B45F-2014-4E34-AF73-81AC9E30263B}" destId="{CECC2C12-54FD-47D7-8DC0-37D518F1F64C}" srcOrd="1" destOrd="0" presId="urn:microsoft.com/office/officeart/2005/8/layout/cycle5"/>
    <dgm:cxn modelId="{867C79DE-2523-412C-BFEA-7B2CCB27A85C}" type="presParOf" srcId="{07C6B45F-2014-4E34-AF73-81AC9E30263B}" destId="{480C101A-8A93-43DD-9479-EDCCADE44AA7}" srcOrd="2" destOrd="0" presId="urn:microsoft.com/office/officeart/2005/8/layout/cycle5"/>
    <dgm:cxn modelId="{F592533F-91AE-40CE-BF76-8E56E70CE370}" type="presParOf" srcId="{07C6B45F-2014-4E34-AF73-81AC9E30263B}" destId="{C5A41204-BD19-48B1-894F-2F5DA95DAF7F}" srcOrd="3" destOrd="0" presId="urn:microsoft.com/office/officeart/2005/8/layout/cycle5"/>
    <dgm:cxn modelId="{CEF61858-0C62-4A05-82EE-1E0A09B4353D}" type="presParOf" srcId="{07C6B45F-2014-4E34-AF73-81AC9E30263B}" destId="{3C1DECC2-2AFC-4BA1-AE43-9D04486A4793}" srcOrd="4" destOrd="0" presId="urn:microsoft.com/office/officeart/2005/8/layout/cycle5"/>
    <dgm:cxn modelId="{2E5C91CD-12F7-4528-8CBA-86E30942FD94}" type="presParOf" srcId="{07C6B45F-2014-4E34-AF73-81AC9E30263B}" destId="{1FF2AEBD-08ED-447D-BB8C-10B661BF553C}" srcOrd="5" destOrd="0" presId="urn:microsoft.com/office/officeart/2005/8/layout/cycle5"/>
    <dgm:cxn modelId="{4F28A3A1-1FA5-4EDA-8344-83A8F67A8A85}" type="presParOf" srcId="{07C6B45F-2014-4E34-AF73-81AC9E30263B}" destId="{74B1E10D-507C-4C1E-869A-C2800823565E}" srcOrd="6" destOrd="0" presId="urn:microsoft.com/office/officeart/2005/8/layout/cycle5"/>
    <dgm:cxn modelId="{3C9BC297-1B41-4C2A-8C52-9BCF7A67D79A}" type="presParOf" srcId="{07C6B45F-2014-4E34-AF73-81AC9E30263B}" destId="{46B56FB8-B8E7-4312-A927-87E81B57800C}" srcOrd="7" destOrd="0" presId="urn:microsoft.com/office/officeart/2005/8/layout/cycle5"/>
    <dgm:cxn modelId="{B50AB6DF-DDD6-4C25-9F5E-9432D6456361}" type="presParOf" srcId="{07C6B45F-2014-4E34-AF73-81AC9E30263B}" destId="{EE2D2BE5-353B-47A8-9A69-DFF8AF1225AA}" srcOrd="8" destOrd="0" presId="urn:microsoft.com/office/officeart/2005/8/layout/cycle5"/>
    <dgm:cxn modelId="{5B6D59A2-41EB-406D-9FCE-99C5F40319DA}" type="presParOf" srcId="{07C6B45F-2014-4E34-AF73-81AC9E30263B}" destId="{62464C44-9EC7-40D1-9A69-CAC2C04E20C8}" srcOrd="9" destOrd="0" presId="urn:microsoft.com/office/officeart/2005/8/layout/cycle5"/>
    <dgm:cxn modelId="{50C9A42E-6671-4BD2-81CA-6333DE2F49B2}" type="presParOf" srcId="{07C6B45F-2014-4E34-AF73-81AC9E30263B}" destId="{EE82E07C-D7B9-4709-B74A-66D432D7E016}" srcOrd="10" destOrd="0" presId="urn:microsoft.com/office/officeart/2005/8/layout/cycle5"/>
    <dgm:cxn modelId="{2922F99A-5AEB-481B-B09B-0CCDE0D56E9F}" type="presParOf" srcId="{07C6B45F-2014-4E34-AF73-81AC9E30263B}" destId="{A59F040A-96C3-4042-983A-12341F37C797}" srcOrd="11" destOrd="0" presId="urn:microsoft.com/office/officeart/2005/8/layout/cycle5"/>
    <dgm:cxn modelId="{3DF1835A-3717-4AE0-BA60-63FFD1CDA717}" type="presParOf" srcId="{07C6B45F-2014-4E34-AF73-81AC9E30263B}" destId="{A4EADE6A-5673-42E2-83B3-2502741935B4}" srcOrd="12" destOrd="0" presId="urn:microsoft.com/office/officeart/2005/8/layout/cycle5"/>
    <dgm:cxn modelId="{5EAD3A0E-1566-4C4B-BD4F-46A7510059D9}" type="presParOf" srcId="{07C6B45F-2014-4E34-AF73-81AC9E30263B}" destId="{DB8AB163-27A8-4903-B5EC-9C2E128836E4}" srcOrd="13" destOrd="0" presId="urn:microsoft.com/office/officeart/2005/8/layout/cycle5"/>
    <dgm:cxn modelId="{649284DF-854D-4FBA-AA25-F20BF0D730DD}" type="presParOf" srcId="{07C6B45F-2014-4E34-AF73-81AC9E30263B}" destId="{8C8A2EFF-852F-475F-B8CF-AB0065B5C119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11DF04-C59B-49E8-AC57-88241C73098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nl-BE"/>
        </a:p>
      </dgm:t>
    </dgm:pt>
    <dgm:pt modelId="{3C3979C9-42E1-481C-9CB8-92D2E7005664}">
      <dgm:prSet/>
      <dgm:spPr/>
      <dgm:t>
        <a:bodyPr/>
        <a:lstStyle/>
        <a:p>
          <a:r>
            <a:rPr lang="nl-BE"/>
            <a:t>Timeline</a:t>
          </a:r>
        </a:p>
      </dgm:t>
    </dgm:pt>
    <dgm:pt modelId="{6D14E8BA-E2BB-4953-8353-4B016991A5F5}" type="parTrans" cxnId="{3BD37655-6C93-4C83-9529-14AE1E184C61}">
      <dgm:prSet/>
      <dgm:spPr/>
      <dgm:t>
        <a:bodyPr/>
        <a:lstStyle/>
        <a:p>
          <a:endParaRPr lang="nl-BE"/>
        </a:p>
      </dgm:t>
    </dgm:pt>
    <dgm:pt modelId="{770FFCDD-F374-4045-8364-A9E199B5FCD6}" type="sibTrans" cxnId="{3BD37655-6C93-4C83-9529-14AE1E184C61}">
      <dgm:prSet/>
      <dgm:spPr/>
      <dgm:t>
        <a:bodyPr/>
        <a:lstStyle/>
        <a:p>
          <a:endParaRPr lang="nl-BE"/>
        </a:p>
      </dgm:t>
    </dgm:pt>
    <dgm:pt modelId="{5F3AD74A-941F-4469-999B-0B13043C380E}">
      <dgm:prSet/>
      <dgm:spPr/>
      <dgm:t>
        <a:bodyPr/>
        <a:lstStyle/>
        <a:p>
          <a:r>
            <a:rPr lang="nl-BE"/>
            <a:t>Print</a:t>
          </a:r>
        </a:p>
      </dgm:t>
    </dgm:pt>
    <dgm:pt modelId="{23A2E0F9-60C3-403D-A5B4-D950B3744211}" type="parTrans" cxnId="{61769921-8736-4FA3-8572-1E77F5F79010}">
      <dgm:prSet/>
      <dgm:spPr/>
      <dgm:t>
        <a:bodyPr/>
        <a:lstStyle/>
        <a:p>
          <a:endParaRPr lang="nl-BE"/>
        </a:p>
      </dgm:t>
    </dgm:pt>
    <dgm:pt modelId="{DFE5B52B-C1D3-4EDB-9185-87F35312312A}" type="sibTrans" cxnId="{61769921-8736-4FA3-8572-1E77F5F79010}">
      <dgm:prSet/>
      <dgm:spPr/>
      <dgm:t>
        <a:bodyPr/>
        <a:lstStyle/>
        <a:p>
          <a:endParaRPr lang="nl-BE"/>
        </a:p>
      </dgm:t>
    </dgm:pt>
    <dgm:pt modelId="{2190CB2E-E984-4FEC-B299-D150EBBE1BB9}">
      <dgm:prSet/>
      <dgm:spPr/>
      <dgm:t>
        <a:bodyPr/>
        <a:lstStyle/>
        <a:p>
          <a:r>
            <a:rPr lang="nl-BE"/>
            <a:t>Export to Office</a:t>
          </a:r>
        </a:p>
      </dgm:t>
    </dgm:pt>
    <dgm:pt modelId="{B2674732-0D5E-4922-8904-A2838C4AAB2E}" type="parTrans" cxnId="{E638CCC5-9772-4447-80CB-CCEDE6F7069A}">
      <dgm:prSet/>
      <dgm:spPr/>
      <dgm:t>
        <a:bodyPr/>
        <a:lstStyle/>
        <a:p>
          <a:endParaRPr lang="nl-BE"/>
        </a:p>
      </dgm:t>
    </dgm:pt>
    <dgm:pt modelId="{D1850112-E3FF-47CA-B9E3-970BAF7A2FB2}" type="sibTrans" cxnId="{E638CCC5-9772-4447-80CB-CCEDE6F7069A}">
      <dgm:prSet/>
      <dgm:spPr/>
      <dgm:t>
        <a:bodyPr/>
        <a:lstStyle/>
        <a:p>
          <a:endParaRPr lang="nl-BE"/>
        </a:p>
      </dgm:t>
    </dgm:pt>
    <dgm:pt modelId="{7AAEBE8B-F8C4-4DA8-B900-74C87FA7BB88}">
      <dgm:prSet/>
      <dgm:spPr/>
      <dgm:t>
        <a:bodyPr/>
        <a:lstStyle/>
        <a:p>
          <a:r>
            <a:rPr lang="nl-BE"/>
            <a:t>Excel</a:t>
          </a:r>
        </a:p>
      </dgm:t>
    </dgm:pt>
    <dgm:pt modelId="{529118A3-EB18-47E1-82BB-C56A21753C49}" type="parTrans" cxnId="{CF0CBFAF-3E86-4375-B0CB-BBE09DF92C63}">
      <dgm:prSet/>
      <dgm:spPr/>
      <dgm:t>
        <a:bodyPr/>
        <a:lstStyle/>
        <a:p>
          <a:endParaRPr lang="nl-BE"/>
        </a:p>
      </dgm:t>
    </dgm:pt>
    <dgm:pt modelId="{C5949965-65A5-48CE-8EA1-EB772437A24B}" type="sibTrans" cxnId="{CF0CBFAF-3E86-4375-B0CB-BBE09DF92C63}">
      <dgm:prSet/>
      <dgm:spPr/>
      <dgm:t>
        <a:bodyPr/>
        <a:lstStyle/>
        <a:p>
          <a:endParaRPr lang="nl-BE"/>
        </a:p>
      </dgm:t>
    </dgm:pt>
    <dgm:pt modelId="{878F5A08-2676-409E-B71C-98BCCA4D1F78}">
      <dgm:prSet/>
      <dgm:spPr/>
      <dgm:t>
        <a:bodyPr/>
        <a:lstStyle/>
        <a:p>
          <a:r>
            <a:rPr lang="nl-BE" dirty="0" err="1"/>
            <a:t>Reports</a:t>
          </a:r>
          <a:endParaRPr lang="nl-BE" dirty="0"/>
        </a:p>
      </dgm:t>
    </dgm:pt>
    <dgm:pt modelId="{5BD3C5D5-CDA1-42C3-9FC7-5FB15E3EC661}" type="parTrans" cxnId="{82F3BD40-6D71-4953-91D1-DF884947893E}">
      <dgm:prSet/>
      <dgm:spPr/>
      <dgm:t>
        <a:bodyPr/>
        <a:lstStyle/>
        <a:p>
          <a:endParaRPr lang="nl-BE"/>
        </a:p>
      </dgm:t>
    </dgm:pt>
    <dgm:pt modelId="{3D616A71-EB11-4E87-B7B9-B08781EB2335}" type="sibTrans" cxnId="{82F3BD40-6D71-4953-91D1-DF884947893E}">
      <dgm:prSet/>
      <dgm:spPr/>
      <dgm:t>
        <a:bodyPr/>
        <a:lstStyle/>
        <a:p>
          <a:endParaRPr lang="nl-BE"/>
        </a:p>
      </dgm:t>
    </dgm:pt>
    <dgm:pt modelId="{D5B35CA3-C41A-4FF8-BD8B-2C64845DDAED}">
      <dgm:prSet/>
      <dgm:spPr/>
      <dgm:t>
        <a:bodyPr/>
        <a:lstStyle/>
        <a:p>
          <a:r>
            <a:rPr lang="nl-BE" dirty="0"/>
            <a:t>Filters – </a:t>
          </a:r>
          <a:r>
            <a:rPr lang="nl-BE" dirty="0" err="1"/>
            <a:t>Grouping</a:t>
          </a:r>
          <a:endParaRPr lang="nl-BE" dirty="0"/>
        </a:p>
      </dgm:t>
    </dgm:pt>
    <dgm:pt modelId="{D24E4B87-E4C4-41F1-A920-A2A0D1318827}" type="parTrans" cxnId="{2B4A9DA5-ED05-4758-9507-8EF257B7AB93}">
      <dgm:prSet/>
      <dgm:spPr/>
      <dgm:t>
        <a:bodyPr/>
        <a:lstStyle/>
        <a:p>
          <a:endParaRPr lang="nl-BE"/>
        </a:p>
      </dgm:t>
    </dgm:pt>
    <dgm:pt modelId="{1D8BAE2B-D1B1-4C62-BFBD-6C6C89E59C8B}" type="sibTrans" cxnId="{2B4A9DA5-ED05-4758-9507-8EF257B7AB93}">
      <dgm:prSet/>
      <dgm:spPr/>
      <dgm:t>
        <a:bodyPr/>
        <a:lstStyle/>
        <a:p>
          <a:endParaRPr lang="nl-BE"/>
        </a:p>
      </dgm:t>
    </dgm:pt>
    <dgm:pt modelId="{63D6A5E1-7EA7-46C9-B1C5-4B2235952850}" type="pres">
      <dgm:prSet presAssocID="{4E11DF04-C59B-49E8-AC57-88241C730987}" presName="diagram" presStyleCnt="0">
        <dgm:presLayoutVars>
          <dgm:dir/>
          <dgm:resizeHandles val="exact"/>
        </dgm:presLayoutVars>
      </dgm:prSet>
      <dgm:spPr/>
    </dgm:pt>
    <dgm:pt modelId="{21AFCFCD-7E33-4D9A-9959-3C8A4C469467}" type="pres">
      <dgm:prSet presAssocID="{3C3979C9-42E1-481C-9CB8-92D2E7005664}" presName="node" presStyleLbl="node1" presStyleIdx="0" presStyleCnt="6">
        <dgm:presLayoutVars>
          <dgm:bulletEnabled val="1"/>
        </dgm:presLayoutVars>
      </dgm:prSet>
      <dgm:spPr/>
    </dgm:pt>
    <dgm:pt modelId="{3E0ADBDD-4ABE-454F-B13E-82F2B965EFA2}" type="pres">
      <dgm:prSet presAssocID="{770FFCDD-F374-4045-8364-A9E199B5FCD6}" presName="sibTrans" presStyleCnt="0"/>
      <dgm:spPr/>
    </dgm:pt>
    <dgm:pt modelId="{4BFF832E-0776-4CD4-A9C6-C3D012ACE0AD}" type="pres">
      <dgm:prSet presAssocID="{5F3AD74A-941F-4469-999B-0B13043C380E}" presName="node" presStyleLbl="node1" presStyleIdx="1" presStyleCnt="6">
        <dgm:presLayoutVars>
          <dgm:bulletEnabled val="1"/>
        </dgm:presLayoutVars>
      </dgm:prSet>
      <dgm:spPr/>
    </dgm:pt>
    <dgm:pt modelId="{1747F8E4-507F-4D49-A5CC-10662716B22F}" type="pres">
      <dgm:prSet presAssocID="{DFE5B52B-C1D3-4EDB-9185-87F35312312A}" presName="sibTrans" presStyleCnt="0"/>
      <dgm:spPr/>
    </dgm:pt>
    <dgm:pt modelId="{097C1F52-900E-4491-858F-8FA387E680B8}" type="pres">
      <dgm:prSet presAssocID="{2190CB2E-E984-4FEC-B299-D150EBBE1BB9}" presName="node" presStyleLbl="node1" presStyleIdx="2" presStyleCnt="6">
        <dgm:presLayoutVars>
          <dgm:bulletEnabled val="1"/>
        </dgm:presLayoutVars>
      </dgm:prSet>
      <dgm:spPr/>
    </dgm:pt>
    <dgm:pt modelId="{DC01255E-00E8-46AD-8661-65539461F772}" type="pres">
      <dgm:prSet presAssocID="{D1850112-E3FF-47CA-B9E3-970BAF7A2FB2}" presName="sibTrans" presStyleCnt="0"/>
      <dgm:spPr/>
    </dgm:pt>
    <dgm:pt modelId="{B17967B7-DDE7-4A4D-B0AC-0FA03BB91B4F}" type="pres">
      <dgm:prSet presAssocID="{7AAEBE8B-F8C4-4DA8-B900-74C87FA7BB88}" presName="node" presStyleLbl="node1" presStyleIdx="3" presStyleCnt="6">
        <dgm:presLayoutVars>
          <dgm:bulletEnabled val="1"/>
        </dgm:presLayoutVars>
      </dgm:prSet>
      <dgm:spPr/>
    </dgm:pt>
    <dgm:pt modelId="{0914F91E-5B66-4F42-BE8F-F30A56CF880B}" type="pres">
      <dgm:prSet presAssocID="{C5949965-65A5-48CE-8EA1-EB772437A24B}" presName="sibTrans" presStyleCnt="0"/>
      <dgm:spPr/>
    </dgm:pt>
    <dgm:pt modelId="{C3D190C6-A9D9-449A-9595-4A17238535A1}" type="pres">
      <dgm:prSet presAssocID="{878F5A08-2676-409E-B71C-98BCCA4D1F78}" presName="node" presStyleLbl="node1" presStyleIdx="4" presStyleCnt="6">
        <dgm:presLayoutVars>
          <dgm:bulletEnabled val="1"/>
        </dgm:presLayoutVars>
      </dgm:prSet>
      <dgm:spPr/>
    </dgm:pt>
    <dgm:pt modelId="{7D82620B-A20B-4BB1-A52D-497CD9B47F27}" type="pres">
      <dgm:prSet presAssocID="{3D616A71-EB11-4E87-B7B9-B08781EB2335}" presName="sibTrans" presStyleCnt="0"/>
      <dgm:spPr/>
    </dgm:pt>
    <dgm:pt modelId="{6BD2EE03-6418-44EB-9271-C64457C0B032}" type="pres">
      <dgm:prSet presAssocID="{D5B35CA3-C41A-4FF8-BD8B-2C64845DDAED}" presName="node" presStyleLbl="node1" presStyleIdx="5" presStyleCnt="6">
        <dgm:presLayoutVars>
          <dgm:bulletEnabled val="1"/>
        </dgm:presLayoutVars>
      </dgm:prSet>
      <dgm:spPr/>
    </dgm:pt>
  </dgm:ptLst>
  <dgm:cxnLst>
    <dgm:cxn modelId="{35F0BC07-2925-4D23-B386-156F99F6FC1D}" type="presOf" srcId="{D5B35CA3-C41A-4FF8-BD8B-2C64845DDAED}" destId="{6BD2EE03-6418-44EB-9271-C64457C0B032}" srcOrd="0" destOrd="0" presId="urn:microsoft.com/office/officeart/2005/8/layout/default"/>
    <dgm:cxn modelId="{61769921-8736-4FA3-8572-1E77F5F79010}" srcId="{4E11DF04-C59B-49E8-AC57-88241C730987}" destId="{5F3AD74A-941F-4469-999B-0B13043C380E}" srcOrd="1" destOrd="0" parTransId="{23A2E0F9-60C3-403D-A5B4-D950B3744211}" sibTransId="{DFE5B52B-C1D3-4EDB-9185-87F35312312A}"/>
    <dgm:cxn modelId="{9C73C423-492B-4F05-AC24-5AE4104B3CCC}" type="presOf" srcId="{7AAEBE8B-F8C4-4DA8-B900-74C87FA7BB88}" destId="{B17967B7-DDE7-4A4D-B0AC-0FA03BB91B4F}" srcOrd="0" destOrd="0" presId="urn:microsoft.com/office/officeart/2005/8/layout/default"/>
    <dgm:cxn modelId="{82F3BD40-6D71-4953-91D1-DF884947893E}" srcId="{4E11DF04-C59B-49E8-AC57-88241C730987}" destId="{878F5A08-2676-409E-B71C-98BCCA4D1F78}" srcOrd="4" destOrd="0" parTransId="{5BD3C5D5-CDA1-42C3-9FC7-5FB15E3EC661}" sibTransId="{3D616A71-EB11-4E87-B7B9-B08781EB2335}"/>
    <dgm:cxn modelId="{3BD37655-6C93-4C83-9529-14AE1E184C61}" srcId="{4E11DF04-C59B-49E8-AC57-88241C730987}" destId="{3C3979C9-42E1-481C-9CB8-92D2E7005664}" srcOrd="0" destOrd="0" parTransId="{6D14E8BA-E2BB-4953-8353-4B016991A5F5}" sibTransId="{770FFCDD-F374-4045-8364-A9E199B5FCD6}"/>
    <dgm:cxn modelId="{470DA475-76A2-48A2-B8BB-663D3BE75F41}" type="presOf" srcId="{3C3979C9-42E1-481C-9CB8-92D2E7005664}" destId="{21AFCFCD-7E33-4D9A-9959-3C8A4C469467}" srcOrd="0" destOrd="0" presId="urn:microsoft.com/office/officeart/2005/8/layout/default"/>
    <dgm:cxn modelId="{011263A3-B8A9-4229-B66B-A3028F2CF8C6}" type="presOf" srcId="{5F3AD74A-941F-4469-999B-0B13043C380E}" destId="{4BFF832E-0776-4CD4-A9C6-C3D012ACE0AD}" srcOrd="0" destOrd="0" presId="urn:microsoft.com/office/officeart/2005/8/layout/default"/>
    <dgm:cxn modelId="{2B4A9DA5-ED05-4758-9507-8EF257B7AB93}" srcId="{4E11DF04-C59B-49E8-AC57-88241C730987}" destId="{D5B35CA3-C41A-4FF8-BD8B-2C64845DDAED}" srcOrd="5" destOrd="0" parTransId="{D24E4B87-E4C4-41F1-A920-A2A0D1318827}" sibTransId="{1D8BAE2B-D1B1-4C62-BFBD-6C6C89E59C8B}"/>
    <dgm:cxn modelId="{CF0CBFAF-3E86-4375-B0CB-BBE09DF92C63}" srcId="{4E11DF04-C59B-49E8-AC57-88241C730987}" destId="{7AAEBE8B-F8C4-4DA8-B900-74C87FA7BB88}" srcOrd="3" destOrd="0" parTransId="{529118A3-EB18-47E1-82BB-C56A21753C49}" sibTransId="{C5949965-65A5-48CE-8EA1-EB772437A24B}"/>
    <dgm:cxn modelId="{E638CCC5-9772-4447-80CB-CCEDE6F7069A}" srcId="{4E11DF04-C59B-49E8-AC57-88241C730987}" destId="{2190CB2E-E984-4FEC-B299-D150EBBE1BB9}" srcOrd="2" destOrd="0" parTransId="{B2674732-0D5E-4922-8904-A2838C4AAB2E}" sibTransId="{D1850112-E3FF-47CA-B9E3-970BAF7A2FB2}"/>
    <dgm:cxn modelId="{E5C007CD-E321-4AEB-9B1E-C0C0B973FAED}" type="presOf" srcId="{4E11DF04-C59B-49E8-AC57-88241C730987}" destId="{63D6A5E1-7EA7-46C9-B1C5-4B2235952850}" srcOrd="0" destOrd="0" presId="urn:microsoft.com/office/officeart/2005/8/layout/default"/>
    <dgm:cxn modelId="{C19EA1CD-EE55-4147-8502-728A71899ECC}" type="presOf" srcId="{2190CB2E-E984-4FEC-B299-D150EBBE1BB9}" destId="{097C1F52-900E-4491-858F-8FA387E680B8}" srcOrd="0" destOrd="0" presId="urn:microsoft.com/office/officeart/2005/8/layout/default"/>
    <dgm:cxn modelId="{4C864BD8-7B74-4576-BF5E-4B6B3BF3C721}" type="presOf" srcId="{878F5A08-2676-409E-B71C-98BCCA4D1F78}" destId="{C3D190C6-A9D9-449A-9595-4A17238535A1}" srcOrd="0" destOrd="0" presId="urn:microsoft.com/office/officeart/2005/8/layout/default"/>
    <dgm:cxn modelId="{A0C8BC69-0ACA-4679-9C07-2C902592A535}" type="presParOf" srcId="{63D6A5E1-7EA7-46C9-B1C5-4B2235952850}" destId="{21AFCFCD-7E33-4D9A-9959-3C8A4C469467}" srcOrd="0" destOrd="0" presId="urn:microsoft.com/office/officeart/2005/8/layout/default"/>
    <dgm:cxn modelId="{F69F54C0-2E05-422D-B429-96FF63849354}" type="presParOf" srcId="{63D6A5E1-7EA7-46C9-B1C5-4B2235952850}" destId="{3E0ADBDD-4ABE-454F-B13E-82F2B965EFA2}" srcOrd="1" destOrd="0" presId="urn:microsoft.com/office/officeart/2005/8/layout/default"/>
    <dgm:cxn modelId="{F5B0B45A-A1D2-4D2F-B9EF-00AA8CDBA7D9}" type="presParOf" srcId="{63D6A5E1-7EA7-46C9-B1C5-4B2235952850}" destId="{4BFF832E-0776-4CD4-A9C6-C3D012ACE0AD}" srcOrd="2" destOrd="0" presId="urn:microsoft.com/office/officeart/2005/8/layout/default"/>
    <dgm:cxn modelId="{AABCE46E-69B5-4B5B-9F3B-7AC04973A8B2}" type="presParOf" srcId="{63D6A5E1-7EA7-46C9-B1C5-4B2235952850}" destId="{1747F8E4-507F-4D49-A5CC-10662716B22F}" srcOrd="3" destOrd="0" presId="urn:microsoft.com/office/officeart/2005/8/layout/default"/>
    <dgm:cxn modelId="{D3E804E0-8B58-4D2C-9E7A-5135C80C536E}" type="presParOf" srcId="{63D6A5E1-7EA7-46C9-B1C5-4B2235952850}" destId="{097C1F52-900E-4491-858F-8FA387E680B8}" srcOrd="4" destOrd="0" presId="urn:microsoft.com/office/officeart/2005/8/layout/default"/>
    <dgm:cxn modelId="{5096D185-C454-49E9-9D5C-BAC9E4EA0FB8}" type="presParOf" srcId="{63D6A5E1-7EA7-46C9-B1C5-4B2235952850}" destId="{DC01255E-00E8-46AD-8661-65539461F772}" srcOrd="5" destOrd="0" presId="urn:microsoft.com/office/officeart/2005/8/layout/default"/>
    <dgm:cxn modelId="{77D782C8-0572-455B-A444-8C5EF0795891}" type="presParOf" srcId="{63D6A5E1-7EA7-46C9-B1C5-4B2235952850}" destId="{B17967B7-DDE7-4A4D-B0AC-0FA03BB91B4F}" srcOrd="6" destOrd="0" presId="urn:microsoft.com/office/officeart/2005/8/layout/default"/>
    <dgm:cxn modelId="{F4928628-4722-431C-9939-67C324F7E037}" type="presParOf" srcId="{63D6A5E1-7EA7-46C9-B1C5-4B2235952850}" destId="{0914F91E-5B66-4F42-BE8F-F30A56CF880B}" srcOrd="7" destOrd="0" presId="urn:microsoft.com/office/officeart/2005/8/layout/default"/>
    <dgm:cxn modelId="{475401F5-EE17-4DB9-93CE-966200E82E67}" type="presParOf" srcId="{63D6A5E1-7EA7-46C9-B1C5-4B2235952850}" destId="{C3D190C6-A9D9-449A-9595-4A17238535A1}" srcOrd="8" destOrd="0" presId="urn:microsoft.com/office/officeart/2005/8/layout/default"/>
    <dgm:cxn modelId="{B9EA7960-2FBA-4229-9843-0362D17C07B8}" type="presParOf" srcId="{63D6A5E1-7EA7-46C9-B1C5-4B2235952850}" destId="{7D82620B-A20B-4BB1-A52D-497CD9B47F27}" srcOrd="9" destOrd="0" presId="urn:microsoft.com/office/officeart/2005/8/layout/default"/>
    <dgm:cxn modelId="{FFB35A5F-4FA1-4E83-9BBB-60F9D44CEDF2}" type="presParOf" srcId="{63D6A5E1-7EA7-46C9-B1C5-4B2235952850}" destId="{6BD2EE03-6418-44EB-9271-C64457C0B03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61C87-82D4-416D-A16A-1DD6DDD3C592}">
      <dsp:nvSpPr>
        <dsp:cNvPr id="0" name=""/>
        <dsp:cNvSpPr/>
      </dsp:nvSpPr>
      <dsp:spPr>
        <a:xfrm>
          <a:off x="2065865" y="761128"/>
          <a:ext cx="4936587" cy="4936587"/>
        </a:xfrm>
        <a:prstGeom prst="blockArc">
          <a:avLst>
            <a:gd name="adj1" fmla="val 11880000"/>
            <a:gd name="adj2" fmla="val 16200000"/>
            <a:gd name="adj3" fmla="val 4638"/>
          </a:avLst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F4E591-8476-49C6-BA5B-CB61C8AC2EA6}">
      <dsp:nvSpPr>
        <dsp:cNvPr id="0" name=""/>
        <dsp:cNvSpPr/>
      </dsp:nvSpPr>
      <dsp:spPr>
        <a:xfrm>
          <a:off x="2065865" y="761128"/>
          <a:ext cx="4936587" cy="4936587"/>
        </a:xfrm>
        <a:prstGeom prst="blockArc">
          <a:avLst>
            <a:gd name="adj1" fmla="val 7560000"/>
            <a:gd name="adj2" fmla="val 11880000"/>
            <a:gd name="adj3" fmla="val 4638"/>
          </a:avLst>
        </a:prstGeom>
        <a:solidFill>
          <a:schemeClr val="accent3">
            <a:hueOff val="-1075052"/>
            <a:satOff val="885"/>
            <a:lumOff val="-7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B878E2-4D21-4021-8573-A7161EE030C6}">
      <dsp:nvSpPr>
        <dsp:cNvPr id="0" name=""/>
        <dsp:cNvSpPr/>
      </dsp:nvSpPr>
      <dsp:spPr>
        <a:xfrm>
          <a:off x="2065865" y="761128"/>
          <a:ext cx="4936587" cy="4936587"/>
        </a:xfrm>
        <a:prstGeom prst="blockArc">
          <a:avLst>
            <a:gd name="adj1" fmla="val 3240000"/>
            <a:gd name="adj2" fmla="val 7560000"/>
            <a:gd name="adj3" fmla="val 4638"/>
          </a:avLst>
        </a:prstGeom>
        <a:solidFill>
          <a:schemeClr val="accent3">
            <a:hueOff val="-716701"/>
            <a:satOff val="590"/>
            <a:lumOff val="-4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7169B-90CF-4BA2-8D4B-864B79F9AAA6}">
      <dsp:nvSpPr>
        <dsp:cNvPr id="0" name=""/>
        <dsp:cNvSpPr/>
      </dsp:nvSpPr>
      <dsp:spPr>
        <a:xfrm>
          <a:off x="2065865" y="761128"/>
          <a:ext cx="4936587" cy="4936587"/>
        </a:xfrm>
        <a:prstGeom prst="blockArc">
          <a:avLst>
            <a:gd name="adj1" fmla="val 20520000"/>
            <a:gd name="adj2" fmla="val 3240000"/>
            <a:gd name="adj3" fmla="val 4638"/>
          </a:avLst>
        </a:prstGeom>
        <a:solidFill>
          <a:schemeClr val="accent3">
            <a:hueOff val="-358351"/>
            <a:satOff val="295"/>
            <a:lumOff val="-2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35C2C7-38ED-4CA1-94D8-9DA41276B957}">
      <dsp:nvSpPr>
        <dsp:cNvPr id="0" name=""/>
        <dsp:cNvSpPr/>
      </dsp:nvSpPr>
      <dsp:spPr>
        <a:xfrm>
          <a:off x="2065865" y="761128"/>
          <a:ext cx="4936587" cy="4936587"/>
        </a:xfrm>
        <a:prstGeom prst="blockArc">
          <a:avLst>
            <a:gd name="adj1" fmla="val 16200000"/>
            <a:gd name="adj2" fmla="val 20520000"/>
            <a:gd name="adj3" fmla="val 463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77396-B43C-4E72-B95B-E004DB0EE763}">
      <dsp:nvSpPr>
        <dsp:cNvPr id="0" name=""/>
        <dsp:cNvSpPr/>
      </dsp:nvSpPr>
      <dsp:spPr>
        <a:xfrm>
          <a:off x="3398405" y="2093668"/>
          <a:ext cx="2271507" cy="227150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Structure</a:t>
          </a:r>
        </a:p>
      </dsp:txBody>
      <dsp:txXfrm>
        <a:off x="3731059" y="2426322"/>
        <a:ext cx="1606199" cy="1606199"/>
      </dsp:txXfrm>
    </dsp:sp>
    <dsp:sp modelId="{A771812E-82FA-444B-9401-DAABEDFB6AAE}">
      <dsp:nvSpPr>
        <dsp:cNvPr id="0" name=""/>
        <dsp:cNvSpPr/>
      </dsp:nvSpPr>
      <dsp:spPr>
        <a:xfrm>
          <a:off x="3556887" y="-158901"/>
          <a:ext cx="1954543" cy="195454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Demo</a:t>
          </a:r>
        </a:p>
      </dsp:txBody>
      <dsp:txXfrm>
        <a:off x="3843123" y="127335"/>
        <a:ext cx="1382071" cy="1382071"/>
      </dsp:txXfrm>
    </dsp:sp>
    <dsp:sp modelId="{306CFDBC-390D-4781-98DF-7F66A42BB275}">
      <dsp:nvSpPr>
        <dsp:cNvPr id="0" name=""/>
        <dsp:cNvSpPr/>
      </dsp:nvSpPr>
      <dsp:spPr>
        <a:xfrm>
          <a:off x="5849933" y="1507094"/>
          <a:ext cx="1954543" cy="1954543"/>
        </a:xfrm>
        <a:prstGeom prst="ellipse">
          <a:avLst/>
        </a:prstGeom>
        <a:solidFill>
          <a:schemeClr val="accent3">
            <a:hueOff val="-358351"/>
            <a:satOff val="295"/>
            <a:lumOff val="-24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1. Planning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err="1"/>
            <a:t>Todo’s</a:t>
          </a:r>
          <a:r>
            <a:rPr lang="en-US" sz="1200" kern="1200" dirty="0"/>
            <a:t> - WBS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Resources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Links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Info …</a:t>
          </a:r>
        </a:p>
      </dsp:txBody>
      <dsp:txXfrm>
        <a:off x="6136169" y="1793330"/>
        <a:ext cx="1382071" cy="1382071"/>
      </dsp:txXfrm>
    </dsp:sp>
    <dsp:sp modelId="{BCA70D15-4977-4F14-98C6-284EBC8A6BE9}">
      <dsp:nvSpPr>
        <dsp:cNvPr id="0" name=""/>
        <dsp:cNvSpPr/>
      </dsp:nvSpPr>
      <dsp:spPr>
        <a:xfrm>
          <a:off x="4974067" y="4202732"/>
          <a:ext cx="1954543" cy="1954543"/>
        </a:xfrm>
        <a:prstGeom prst="ellipse">
          <a:avLst/>
        </a:prstGeom>
        <a:solidFill>
          <a:schemeClr val="accent3">
            <a:hueOff val="-716701"/>
            <a:satOff val="590"/>
            <a:lumOff val="-49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2. Tracking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Encoder la </a:t>
          </a:r>
          <a:r>
            <a:rPr lang="en-US" sz="1200" kern="1200" dirty="0" err="1"/>
            <a:t>réalité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Auto update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Modifier le plan</a:t>
          </a:r>
        </a:p>
      </dsp:txBody>
      <dsp:txXfrm>
        <a:off x="5260303" y="4488968"/>
        <a:ext cx="1382071" cy="1382071"/>
      </dsp:txXfrm>
    </dsp:sp>
    <dsp:sp modelId="{9DF22CB4-F400-4B99-B699-A70F60864DF0}">
      <dsp:nvSpPr>
        <dsp:cNvPr id="0" name=""/>
        <dsp:cNvSpPr/>
      </dsp:nvSpPr>
      <dsp:spPr>
        <a:xfrm>
          <a:off x="2139706" y="4202732"/>
          <a:ext cx="1954543" cy="1954543"/>
        </a:xfrm>
        <a:prstGeom prst="ellipse">
          <a:avLst/>
        </a:prstGeom>
        <a:solidFill>
          <a:schemeClr val="accent3">
            <a:hueOff val="-1075052"/>
            <a:satOff val="885"/>
            <a:lumOff val="-73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3. Reporting</a:t>
          </a:r>
        </a:p>
      </dsp:txBody>
      <dsp:txXfrm>
        <a:off x="2425942" y="4488968"/>
        <a:ext cx="1382071" cy="1382071"/>
      </dsp:txXfrm>
    </dsp:sp>
    <dsp:sp modelId="{65512F02-FF88-494D-A0C3-4120C5F368BF}">
      <dsp:nvSpPr>
        <dsp:cNvPr id="0" name=""/>
        <dsp:cNvSpPr/>
      </dsp:nvSpPr>
      <dsp:spPr>
        <a:xfrm>
          <a:off x="1263840" y="1507094"/>
          <a:ext cx="1954543" cy="1954543"/>
        </a:xfrm>
        <a:prstGeom prst="ellipse">
          <a:avLst/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4. Multi-projects</a:t>
          </a:r>
        </a:p>
      </dsp:txBody>
      <dsp:txXfrm>
        <a:off x="1550076" y="1793330"/>
        <a:ext cx="1382071" cy="13820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9F101-8018-4DC6-9F2A-F42AE6A59B1C}">
      <dsp:nvSpPr>
        <dsp:cNvPr id="0" name=""/>
        <dsp:cNvSpPr/>
      </dsp:nvSpPr>
      <dsp:spPr>
        <a:xfrm>
          <a:off x="4371244" y="2433037"/>
          <a:ext cx="1800005" cy="18000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 err="1"/>
            <a:t>Environ-nement</a:t>
          </a:r>
          <a:endParaRPr lang="nl-NL" sz="1800" kern="1200" dirty="0"/>
        </a:p>
      </dsp:txBody>
      <dsp:txXfrm>
        <a:off x="4634849" y="2696642"/>
        <a:ext cx="1272795" cy="1272795"/>
      </dsp:txXfrm>
    </dsp:sp>
    <dsp:sp modelId="{8E397A51-B587-4CA1-8487-26D7FB7E7250}">
      <dsp:nvSpPr>
        <dsp:cNvPr id="0" name=""/>
        <dsp:cNvSpPr/>
      </dsp:nvSpPr>
      <dsp:spPr>
        <a:xfrm rot="16200000">
          <a:off x="5086354" y="1780485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5141822" y="1961619"/>
        <a:ext cx="258850" cy="376996"/>
      </dsp:txXfrm>
    </dsp:sp>
    <dsp:sp modelId="{61A6F044-3EDB-4DC6-894A-FBC7B6ADB0B7}">
      <dsp:nvSpPr>
        <dsp:cNvPr id="0" name=""/>
        <dsp:cNvSpPr/>
      </dsp:nvSpPr>
      <dsp:spPr>
        <a:xfrm>
          <a:off x="4371244" y="-64675"/>
          <a:ext cx="1800005" cy="18000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Vues / Affichages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 err="1"/>
            <a:t>Tables</a:t>
          </a:r>
          <a:endParaRPr lang="nl-NL" sz="1400" kern="1200" dirty="0"/>
        </a:p>
      </dsp:txBody>
      <dsp:txXfrm>
        <a:off x="4634849" y="198930"/>
        <a:ext cx="1272795" cy="1272795"/>
      </dsp:txXfrm>
    </dsp:sp>
    <dsp:sp modelId="{5611D245-BDC4-49C7-AE27-B23FA3647157}">
      <dsp:nvSpPr>
        <dsp:cNvPr id="0" name=""/>
        <dsp:cNvSpPr/>
      </dsp:nvSpPr>
      <dsp:spPr>
        <a:xfrm rot="19285714">
          <a:off x="6054567" y="2246752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6066668" y="2407001"/>
        <a:ext cx="258850" cy="376996"/>
      </dsp:txXfrm>
    </dsp:sp>
    <dsp:sp modelId="{5D2D7459-DE97-41F4-B31A-AFE602C2C29B}">
      <dsp:nvSpPr>
        <dsp:cNvPr id="0" name=""/>
        <dsp:cNvSpPr/>
      </dsp:nvSpPr>
      <dsp:spPr>
        <a:xfrm>
          <a:off x="6324035" y="875738"/>
          <a:ext cx="1800005" cy="180000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 err="1"/>
            <a:t>Fenêtres</a:t>
          </a:r>
          <a:endParaRPr lang="nl-NL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 err="1"/>
            <a:t>Rubans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 err="1"/>
            <a:t>Contextuels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/>
            <a:t>QAT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 err="1"/>
            <a:t>Fractionner</a:t>
          </a:r>
          <a:r>
            <a:rPr lang="nl-NL" sz="1400" kern="1200" dirty="0"/>
            <a:t> </a:t>
          </a:r>
          <a:r>
            <a:rPr lang="nl-NL" sz="1400" kern="1200" dirty="0" err="1"/>
            <a:t>l’écran</a:t>
          </a:r>
          <a:endParaRPr lang="nl-NL" sz="1400" kern="1200" dirty="0"/>
        </a:p>
      </dsp:txBody>
      <dsp:txXfrm>
        <a:off x="6587640" y="1139343"/>
        <a:ext cx="1272795" cy="1272795"/>
      </dsp:txXfrm>
    </dsp:sp>
    <dsp:sp modelId="{392389AA-6735-4659-84E1-E171DD9C6FC8}">
      <dsp:nvSpPr>
        <dsp:cNvPr id="0" name=""/>
        <dsp:cNvSpPr/>
      </dsp:nvSpPr>
      <dsp:spPr>
        <a:xfrm rot="771429">
          <a:off x="6293696" y="3294444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6295087" y="3407767"/>
        <a:ext cx="258850" cy="376996"/>
      </dsp:txXfrm>
    </dsp:sp>
    <dsp:sp modelId="{A9DB6FE5-A232-4760-922C-61975A1FAD54}">
      <dsp:nvSpPr>
        <dsp:cNvPr id="0" name=""/>
        <dsp:cNvSpPr/>
      </dsp:nvSpPr>
      <dsp:spPr>
        <a:xfrm>
          <a:off x="6806334" y="2988831"/>
          <a:ext cx="1800005" cy="180000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Zoom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 err="1"/>
            <a:t>WBS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 err="1"/>
            <a:t>Ligne</a:t>
          </a:r>
          <a:r>
            <a:rPr lang="nl-NL" sz="1400" kern="1200" dirty="0"/>
            <a:t> de </a:t>
          </a:r>
          <a:r>
            <a:rPr lang="nl-NL" sz="1400" kern="1200" dirty="0" err="1"/>
            <a:t>temps</a:t>
          </a:r>
          <a:endParaRPr lang="nl-NL" sz="1400" kern="1200" dirty="0"/>
        </a:p>
      </dsp:txBody>
      <dsp:txXfrm>
        <a:off x="7069939" y="3252436"/>
        <a:ext cx="1272795" cy="1272795"/>
      </dsp:txXfrm>
    </dsp:sp>
    <dsp:sp modelId="{BDEB91C3-58C7-40D5-A77F-2F124B9BB397}">
      <dsp:nvSpPr>
        <dsp:cNvPr id="0" name=""/>
        <dsp:cNvSpPr/>
      </dsp:nvSpPr>
      <dsp:spPr>
        <a:xfrm rot="3857143">
          <a:off x="5623672" y="4134628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>
        <a:off x="5655073" y="4210320"/>
        <a:ext cx="258850" cy="376996"/>
      </dsp:txXfrm>
    </dsp:sp>
    <dsp:sp modelId="{DD1E3BF9-EEAE-43A8-B6ED-0DD13A6DD52D}">
      <dsp:nvSpPr>
        <dsp:cNvPr id="0" name=""/>
        <dsp:cNvSpPr/>
      </dsp:nvSpPr>
      <dsp:spPr>
        <a:xfrm>
          <a:off x="5454961" y="4683399"/>
          <a:ext cx="1800005" cy="180000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 err="1"/>
            <a:t>Tâches</a:t>
          </a:r>
          <a:endParaRPr lang="nl-NL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 err="1"/>
            <a:t>Récapitulatives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 err="1"/>
            <a:t>Soustâches</a:t>
          </a:r>
          <a:endParaRPr lang="nl-NL" sz="1400" kern="1200" dirty="0"/>
        </a:p>
      </dsp:txBody>
      <dsp:txXfrm>
        <a:off x="5718566" y="4947004"/>
        <a:ext cx="1272795" cy="1272795"/>
      </dsp:txXfrm>
    </dsp:sp>
    <dsp:sp modelId="{F0292A1C-0A7C-44A9-9141-9B4810DC70C7}">
      <dsp:nvSpPr>
        <dsp:cNvPr id="0" name=""/>
        <dsp:cNvSpPr/>
      </dsp:nvSpPr>
      <dsp:spPr>
        <a:xfrm rot="6942857">
          <a:off x="4549036" y="4134628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 rot="10800000">
        <a:off x="4628570" y="4210320"/>
        <a:ext cx="258850" cy="376996"/>
      </dsp:txXfrm>
    </dsp:sp>
    <dsp:sp modelId="{82C899FE-EF9F-4F7A-9FF6-EA720940BA8B}">
      <dsp:nvSpPr>
        <dsp:cNvPr id="0" name=""/>
        <dsp:cNvSpPr/>
      </dsp:nvSpPr>
      <dsp:spPr>
        <a:xfrm>
          <a:off x="3287526" y="4683399"/>
          <a:ext cx="1800005" cy="180000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 err="1"/>
            <a:t>Contraintes</a:t>
          </a:r>
          <a:endParaRPr lang="nl-NL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/>
            <a:t>ASAP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/>
            <a:t>Auto / manual</a:t>
          </a:r>
        </a:p>
      </dsp:txBody>
      <dsp:txXfrm>
        <a:off x="3551131" y="4947004"/>
        <a:ext cx="1272795" cy="1272795"/>
      </dsp:txXfrm>
    </dsp:sp>
    <dsp:sp modelId="{C22DBD5F-33B4-43FA-A5BE-E354179C2265}">
      <dsp:nvSpPr>
        <dsp:cNvPr id="0" name=""/>
        <dsp:cNvSpPr/>
      </dsp:nvSpPr>
      <dsp:spPr>
        <a:xfrm rot="10028571">
          <a:off x="3879012" y="3294444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 rot="10800000">
        <a:off x="3988556" y="3407767"/>
        <a:ext cx="258850" cy="376996"/>
      </dsp:txXfrm>
    </dsp:sp>
    <dsp:sp modelId="{96C5C0E0-AD5F-4004-A74F-6D3DBA862A7B}">
      <dsp:nvSpPr>
        <dsp:cNvPr id="0" name=""/>
        <dsp:cNvSpPr/>
      </dsp:nvSpPr>
      <dsp:spPr>
        <a:xfrm>
          <a:off x="1936153" y="2988831"/>
          <a:ext cx="1800005" cy="18000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3 </a:t>
          </a:r>
          <a:r>
            <a:rPr lang="nl-NL" sz="1800" kern="1200" dirty="0" err="1"/>
            <a:t>Dimensions</a:t>
          </a:r>
          <a:endParaRPr lang="nl-NL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/>
            <a:t>Planning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/>
            <a:t>Baseline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 err="1"/>
            <a:t>Actual</a:t>
          </a:r>
          <a:endParaRPr lang="nl-NL" sz="1400" kern="1200" dirty="0"/>
        </a:p>
      </dsp:txBody>
      <dsp:txXfrm>
        <a:off x="2199758" y="3252436"/>
        <a:ext cx="1272795" cy="1272795"/>
      </dsp:txXfrm>
    </dsp:sp>
    <dsp:sp modelId="{2DA840B6-5C85-4A9E-95B1-F3B620461F9D}">
      <dsp:nvSpPr>
        <dsp:cNvPr id="0" name=""/>
        <dsp:cNvSpPr/>
      </dsp:nvSpPr>
      <dsp:spPr>
        <a:xfrm rot="13114286">
          <a:off x="4118141" y="2246752"/>
          <a:ext cx="369785" cy="6283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600" kern="1200"/>
        </a:p>
      </dsp:txBody>
      <dsp:txXfrm rot="10800000">
        <a:off x="4216975" y="2407001"/>
        <a:ext cx="258850" cy="376996"/>
      </dsp:txXfrm>
    </dsp:sp>
    <dsp:sp modelId="{8F596191-3BB6-40C1-9837-9B9A04535124}">
      <dsp:nvSpPr>
        <dsp:cNvPr id="0" name=""/>
        <dsp:cNvSpPr/>
      </dsp:nvSpPr>
      <dsp:spPr>
        <a:xfrm>
          <a:off x="2418452" y="875738"/>
          <a:ext cx="1800005" cy="180000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Divers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 err="1"/>
            <a:t>Calcul</a:t>
          </a:r>
          <a:r>
            <a:rPr lang="nl-NL" sz="1400" kern="1200" dirty="0"/>
            <a:t> de base: minutes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400" kern="1200" dirty="0" err="1"/>
            <a:t>Calendriers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1400" kern="1200" dirty="0"/>
        </a:p>
      </dsp:txBody>
      <dsp:txXfrm>
        <a:off x="2682057" y="1139343"/>
        <a:ext cx="1272795" cy="12727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F4E1-F2DA-415A-A48F-F026611B4A62}">
      <dsp:nvSpPr>
        <dsp:cNvPr id="0" name=""/>
        <dsp:cNvSpPr/>
      </dsp:nvSpPr>
      <dsp:spPr>
        <a:xfrm>
          <a:off x="2855034" y="1322939"/>
          <a:ext cx="6247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4731" y="45720"/>
              </a:lnTo>
            </a:path>
          </a:pathLst>
        </a:cu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3151016" y="1365383"/>
        <a:ext cx="32766" cy="6553"/>
      </dsp:txXfrm>
    </dsp:sp>
    <dsp:sp modelId="{D2E1CC01-3EDE-4163-9CB1-E4DF1AA851BE}">
      <dsp:nvSpPr>
        <dsp:cNvPr id="0" name=""/>
        <dsp:cNvSpPr/>
      </dsp:nvSpPr>
      <dsp:spPr>
        <a:xfrm>
          <a:off x="7569" y="513880"/>
          <a:ext cx="2849265" cy="17095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Liens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 err="1"/>
            <a:t>FS</a:t>
          </a:r>
          <a:r>
            <a:rPr lang="nl-NL" sz="1600" kern="1200" dirty="0"/>
            <a:t> / </a:t>
          </a:r>
          <a:r>
            <a:rPr lang="nl-NL" sz="1600" kern="1200" dirty="0" err="1"/>
            <a:t>FD</a:t>
          </a:r>
          <a:endParaRPr lang="nl-N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SS / DD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FF / FF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SF / </a:t>
          </a:r>
          <a:r>
            <a:rPr lang="nl-NL" sz="1600" kern="1200" dirty="0" err="1"/>
            <a:t>DF</a:t>
          </a:r>
          <a:endParaRPr lang="nl-NL" sz="1600" kern="1200" dirty="0"/>
        </a:p>
      </dsp:txBody>
      <dsp:txXfrm>
        <a:off x="7569" y="513880"/>
        <a:ext cx="2849265" cy="1709559"/>
      </dsp:txXfrm>
    </dsp:sp>
    <dsp:sp modelId="{B48BC02B-A52E-409B-BF69-FB3684B7963A}">
      <dsp:nvSpPr>
        <dsp:cNvPr id="0" name=""/>
        <dsp:cNvSpPr/>
      </dsp:nvSpPr>
      <dsp:spPr>
        <a:xfrm>
          <a:off x="6359630" y="1322939"/>
          <a:ext cx="6247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4731" y="45720"/>
              </a:lnTo>
            </a:path>
          </a:pathLst>
        </a:custGeom>
        <a:noFill/>
        <a:ln w="12700" cap="rnd" cmpd="sng" algn="ctr">
          <a:solidFill>
            <a:schemeClr val="accent2">
              <a:hueOff val="-741071"/>
              <a:satOff val="3550"/>
              <a:lumOff val="328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655612" y="1365383"/>
        <a:ext cx="32766" cy="6553"/>
      </dsp:txXfrm>
    </dsp:sp>
    <dsp:sp modelId="{450854F8-27C6-456F-A038-78E410E8A583}">
      <dsp:nvSpPr>
        <dsp:cNvPr id="0" name=""/>
        <dsp:cNvSpPr/>
      </dsp:nvSpPr>
      <dsp:spPr>
        <a:xfrm>
          <a:off x="3512165" y="513880"/>
          <a:ext cx="2849265" cy="1709559"/>
        </a:xfrm>
        <a:prstGeom prst="rect">
          <a:avLst/>
        </a:prstGeom>
        <a:solidFill>
          <a:schemeClr val="accent2">
            <a:hueOff val="-592857"/>
            <a:satOff val="2840"/>
            <a:lumOff val="262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 err="1"/>
            <a:t>Predecesseurs</a:t>
          </a:r>
          <a:r>
            <a:rPr lang="nl-NL" sz="2100" kern="1200" dirty="0"/>
            <a:t> en </a:t>
          </a:r>
          <a:r>
            <a:rPr lang="nl-NL" sz="2100" kern="1200" dirty="0" err="1"/>
            <a:t>Successeurs</a:t>
          </a:r>
          <a:endParaRPr lang="nl-NL" sz="2100" kern="1200" dirty="0"/>
        </a:p>
      </dsp:txBody>
      <dsp:txXfrm>
        <a:off x="3512165" y="513880"/>
        <a:ext cx="2849265" cy="1709559"/>
      </dsp:txXfrm>
    </dsp:sp>
    <dsp:sp modelId="{4BCFCB2D-863A-4AB6-A722-9AEF83F05B4A}">
      <dsp:nvSpPr>
        <dsp:cNvPr id="0" name=""/>
        <dsp:cNvSpPr/>
      </dsp:nvSpPr>
      <dsp:spPr>
        <a:xfrm>
          <a:off x="1432201" y="2221639"/>
          <a:ext cx="7009192" cy="624731"/>
        </a:xfrm>
        <a:custGeom>
          <a:avLst/>
          <a:gdLst/>
          <a:ahLst/>
          <a:cxnLst/>
          <a:rect l="0" t="0" r="0" b="0"/>
          <a:pathLst>
            <a:path>
              <a:moveTo>
                <a:pt x="7009192" y="0"/>
              </a:moveTo>
              <a:lnTo>
                <a:pt x="7009192" y="329465"/>
              </a:lnTo>
              <a:lnTo>
                <a:pt x="0" y="329465"/>
              </a:lnTo>
              <a:lnTo>
                <a:pt x="0" y="624731"/>
              </a:lnTo>
            </a:path>
          </a:pathLst>
        </a:custGeom>
        <a:noFill/>
        <a:ln w="1270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4760803" y="2530728"/>
        <a:ext cx="351988" cy="6553"/>
      </dsp:txXfrm>
    </dsp:sp>
    <dsp:sp modelId="{87403113-1120-4417-9128-422F6D9AFE97}">
      <dsp:nvSpPr>
        <dsp:cNvPr id="0" name=""/>
        <dsp:cNvSpPr/>
      </dsp:nvSpPr>
      <dsp:spPr>
        <a:xfrm>
          <a:off x="7016761" y="513880"/>
          <a:ext cx="2849265" cy="1709559"/>
        </a:xfrm>
        <a:prstGeom prst="rect">
          <a:avLst/>
        </a:prstGeom>
        <a:solidFill>
          <a:schemeClr val="accent2">
            <a:hueOff val="-1185714"/>
            <a:satOff val="5680"/>
            <a:lumOff val="525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Buffer</a:t>
          </a:r>
        </a:p>
      </dsp:txBody>
      <dsp:txXfrm>
        <a:off x="7016761" y="513880"/>
        <a:ext cx="2849265" cy="1709559"/>
      </dsp:txXfrm>
    </dsp:sp>
    <dsp:sp modelId="{01697F75-7748-4EAA-89D3-F63E0C782347}">
      <dsp:nvSpPr>
        <dsp:cNvPr id="0" name=""/>
        <dsp:cNvSpPr/>
      </dsp:nvSpPr>
      <dsp:spPr>
        <a:xfrm>
          <a:off x="2855034" y="3687830"/>
          <a:ext cx="6247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4731" y="45720"/>
              </a:lnTo>
            </a:path>
          </a:pathLst>
        </a:custGeom>
        <a:noFill/>
        <a:ln w="12700" cap="rnd" cmpd="sng" algn="ctr">
          <a:solidFill>
            <a:schemeClr val="accent2">
              <a:hueOff val="-2223214"/>
              <a:satOff val="10650"/>
              <a:lumOff val="985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3151016" y="3730273"/>
        <a:ext cx="32766" cy="6553"/>
      </dsp:txXfrm>
    </dsp:sp>
    <dsp:sp modelId="{9E287195-1439-4EA2-A919-4B34243042AB}">
      <dsp:nvSpPr>
        <dsp:cNvPr id="0" name=""/>
        <dsp:cNvSpPr/>
      </dsp:nvSpPr>
      <dsp:spPr>
        <a:xfrm>
          <a:off x="7569" y="2878770"/>
          <a:ext cx="2849265" cy="1709559"/>
        </a:xfrm>
        <a:prstGeom prst="rect">
          <a:avLst/>
        </a:prstGeom>
        <a:solidFill>
          <a:schemeClr val="accent2">
            <a:hueOff val="-1778572"/>
            <a:satOff val="8520"/>
            <a:lumOff val="788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Liens </a:t>
          </a:r>
          <a:r>
            <a:rPr lang="nl-NL" sz="2100" kern="1200" dirty="0" err="1"/>
            <a:t>entre</a:t>
          </a:r>
          <a:r>
            <a:rPr lang="nl-NL" sz="2100" kern="1200" dirty="0"/>
            <a:t> sous </a:t>
          </a:r>
          <a:r>
            <a:rPr lang="nl-NL" sz="2100" kern="1200" dirty="0" err="1"/>
            <a:t>tâches</a:t>
          </a:r>
          <a:r>
            <a:rPr lang="nl-NL" sz="2100" kern="1200" dirty="0"/>
            <a:t> / </a:t>
          </a:r>
          <a:r>
            <a:rPr lang="nl-NL" sz="2100" kern="1200" dirty="0" err="1"/>
            <a:t>récapitulatives</a:t>
          </a:r>
          <a:endParaRPr lang="nl-NL" sz="2100" kern="1200" dirty="0"/>
        </a:p>
      </dsp:txBody>
      <dsp:txXfrm>
        <a:off x="7569" y="2878770"/>
        <a:ext cx="2849265" cy="1709559"/>
      </dsp:txXfrm>
    </dsp:sp>
    <dsp:sp modelId="{A256202F-8D60-488F-B758-DE4FDF87C5E5}">
      <dsp:nvSpPr>
        <dsp:cNvPr id="0" name=""/>
        <dsp:cNvSpPr/>
      </dsp:nvSpPr>
      <dsp:spPr>
        <a:xfrm>
          <a:off x="6359630" y="3687830"/>
          <a:ext cx="6247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4731" y="45720"/>
              </a:lnTo>
            </a:path>
          </a:pathLst>
        </a:custGeom>
        <a:noFill/>
        <a:ln w="1270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655612" y="3730273"/>
        <a:ext cx="32766" cy="6553"/>
      </dsp:txXfrm>
    </dsp:sp>
    <dsp:sp modelId="{12A19938-310A-4562-A592-1D45E26754C7}">
      <dsp:nvSpPr>
        <dsp:cNvPr id="0" name=""/>
        <dsp:cNvSpPr/>
      </dsp:nvSpPr>
      <dsp:spPr>
        <a:xfrm>
          <a:off x="3512165" y="2878770"/>
          <a:ext cx="2849265" cy="1709559"/>
        </a:xfrm>
        <a:prstGeom prst="rect">
          <a:avLst/>
        </a:prstGeom>
        <a:solidFill>
          <a:schemeClr val="accent2">
            <a:hueOff val="-2371429"/>
            <a:satOff val="11360"/>
            <a:lumOff val="1051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Méthodes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 err="1"/>
            <a:t>Raccourci</a:t>
          </a:r>
          <a:endParaRPr lang="nl-N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Formulaire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 err="1"/>
            <a:t>Champs</a:t>
          </a:r>
          <a:endParaRPr lang="nl-NL" sz="1600" kern="1200" dirty="0"/>
        </a:p>
      </dsp:txBody>
      <dsp:txXfrm>
        <a:off x="3512165" y="2878770"/>
        <a:ext cx="2849265" cy="1709559"/>
      </dsp:txXfrm>
    </dsp:sp>
    <dsp:sp modelId="{6782848A-8AB4-4FAB-9DE2-94A8FA3715E8}">
      <dsp:nvSpPr>
        <dsp:cNvPr id="0" name=""/>
        <dsp:cNvSpPr/>
      </dsp:nvSpPr>
      <dsp:spPr>
        <a:xfrm>
          <a:off x="7016761" y="2878770"/>
          <a:ext cx="2849265" cy="1709559"/>
        </a:xfrm>
        <a:prstGeom prst="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 err="1"/>
            <a:t>Simuler</a:t>
          </a:r>
          <a:endParaRPr lang="nl-NL" sz="2100" kern="1200" dirty="0"/>
        </a:p>
      </dsp:txBody>
      <dsp:txXfrm>
        <a:off x="7016761" y="2878770"/>
        <a:ext cx="2849265" cy="17095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CBD3B-1C15-4AF8-B318-2F3C88B73FFC}">
      <dsp:nvSpPr>
        <dsp:cNvPr id="0" name=""/>
        <dsp:cNvSpPr/>
      </dsp:nvSpPr>
      <dsp:spPr>
        <a:xfrm>
          <a:off x="0" y="600481"/>
          <a:ext cx="2539999" cy="1524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 err="1"/>
            <a:t>Texte</a:t>
          </a:r>
          <a:endParaRPr lang="nl-NL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 err="1"/>
            <a:t>Texte</a:t>
          </a:r>
          <a:r>
            <a:rPr lang="nl-NL" sz="1900" kern="1200" dirty="0"/>
            <a:t> libre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 err="1"/>
            <a:t>Styles</a:t>
          </a:r>
          <a:endParaRPr lang="nl-NL" sz="1900" kern="1200" dirty="0"/>
        </a:p>
      </dsp:txBody>
      <dsp:txXfrm>
        <a:off x="0" y="600481"/>
        <a:ext cx="2539999" cy="1524000"/>
      </dsp:txXfrm>
    </dsp:sp>
    <dsp:sp modelId="{6975C140-7922-4B64-AC96-97EFCD0C7339}">
      <dsp:nvSpPr>
        <dsp:cNvPr id="0" name=""/>
        <dsp:cNvSpPr/>
      </dsp:nvSpPr>
      <dsp:spPr>
        <a:xfrm>
          <a:off x="2794000" y="600481"/>
          <a:ext cx="2539999" cy="1524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 err="1"/>
            <a:t>Barres</a:t>
          </a:r>
          <a:endParaRPr lang="nl-NL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 err="1"/>
            <a:t>Styles</a:t>
          </a:r>
          <a:r>
            <a:rPr lang="nl-NL" sz="1900" kern="1200" dirty="0"/>
            <a:t> de </a:t>
          </a:r>
          <a:r>
            <a:rPr lang="nl-NL" sz="1900" kern="1200" dirty="0" err="1"/>
            <a:t>Gantt</a:t>
          </a:r>
          <a:endParaRPr lang="nl-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 err="1"/>
            <a:t>Styles</a:t>
          </a:r>
          <a:r>
            <a:rPr lang="nl-NL" sz="1900" kern="1200" dirty="0"/>
            <a:t> de </a:t>
          </a:r>
          <a:r>
            <a:rPr lang="nl-NL" sz="1900" kern="1200" dirty="0" err="1"/>
            <a:t>barres</a:t>
          </a:r>
          <a:endParaRPr lang="nl-NL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900" kern="1200" dirty="0" err="1"/>
            <a:t>Barres</a:t>
          </a:r>
          <a:r>
            <a:rPr lang="nl-NL" sz="1900" kern="1200" dirty="0"/>
            <a:t> </a:t>
          </a:r>
          <a:r>
            <a:rPr lang="nl-NL" sz="1900" kern="1200" dirty="0" err="1"/>
            <a:t>individuels</a:t>
          </a:r>
          <a:endParaRPr lang="nl-NL" sz="1900" kern="1200" dirty="0"/>
        </a:p>
      </dsp:txBody>
      <dsp:txXfrm>
        <a:off x="2794000" y="600481"/>
        <a:ext cx="2539999" cy="1524000"/>
      </dsp:txXfrm>
    </dsp:sp>
    <dsp:sp modelId="{2DCC9D78-FC07-4853-8F20-FDC2C81CE048}">
      <dsp:nvSpPr>
        <dsp:cNvPr id="0" name=""/>
        <dsp:cNvSpPr/>
      </dsp:nvSpPr>
      <dsp:spPr>
        <a:xfrm>
          <a:off x="5587999" y="600481"/>
          <a:ext cx="2539999" cy="1524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 err="1"/>
            <a:t>Lignes</a:t>
          </a:r>
          <a:endParaRPr lang="nl-NL" sz="2400" kern="1200" dirty="0"/>
        </a:p>
      </dsp:txBody>
      <dsp:txXfrm>
        <a:off x="5587999" y="600481"/>
        <a:ext cx="2539999" cy="1524000"/>
      </dsp:txXfrm>
    </dsp:sp>
    <dsp:sp modelId="{1E44DF45-81DC-4901-81AF-0F58EAEAE802}">
      <dsp:nvSpPr>
        <dsp:cNvPr id="0" name=""/>
        <dsp:cNvSpPr/>
      </dsp:nvSpPr>
      <dsp:spPr>
        <a:xfrm>
          <a:off x="1397000" y="2378482"/>
          <a:ext cx="2539999" cy="15240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 err="1"/>
            <a:t>Layout</a:t>
          </a:r>
          <a:endParaRPr lang="nl-NL" sz="2400" kern="1200" dirty="0"/>
        </a:p>
      </dsp:txBody>
      <dsp:txXfrm>
        <a:off x="1397000" y="2378482"/>
        <a:ext cx="2539999" cy="1524000"/>
      </dsp:txXfrm>
    </dsp:sp>
    <dsp:sp modelId="{7EE3C2F6-1685-4721-89C2-74D973580040}">
      <dsp:nvSpPr>
        <dsp:cNvPr id="0" name=""/>
        <dsp:cNvSpPr/>
      </dsp:nvSpPr>
      <dsp:spPr>
        <a:xfrm>
          <a:off x="4191000" y="2378482"/>
          <a:ext cx="2539999" cy="15240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 err="1"/>
            <a:t>Autres</a:t>
          </a:r>
          <a:endParaRPr lang="nl-NL" sz="2400" kern="1200" dirty="0"/>
        </a:p>
      </dsp:txBody>
      <dsp:txXfrm>
        <a:off x="4191000" y="2378482"/>
        <a:ext cx="2539999" cy="1524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6A3AD5-F850-4680-B414-FCFFC7967F55}">
      <dsp:nvSpPr>
        <dsp:cNvPr id="0" name=""/>
        <dsp:cNvSpPr/>
      </dsp:nvSpPr>
      <dsp:spPr>
        <a:xfrm>
          <a:off x="3564056" y="-6570"/>
          <a:ext cx="1950478" cy="12678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? </a:t>
          </a:r>
          <a:r>
            <a:rPr lang="nl-NL" sz="2000" kern="1200" dirty="0" err="1"/>
            <a:t>Pourquoi</a:t>
          </a:r>
          <a:endParaRPr lang="nl-NL" sz="2000" kern="1200" dirty="0"/>
        </a:p>
      </dsp:txBody>
      <dsp:txXfrm>
        <a:off x="3625945" y="55319"/>
        <a:ext cx="1826700" cy="1144033"/>
      </dsp:txXfrm>
    </dsp:sp>
    <dsp:sp modelId="{480C101A-8A93-43DD-9479-EDCCADE44AA7}">
      <dsp:nvSpPr>
        <dsp:cNvPr id="0" name=""/>
        <dsp:cNvSpPr/>
      </dsp:nvSpPr>
      <dsp:spPr>
        <a:xfrm>
          <a:off x="2005320" y="627335"/>
          <a:ext cx="5067949" cy="5067949"/>
        </a:xfrm>
        <a:custGeom>
          <a:avLst/>
          <a:gdLst/>
          <a:ahLst/>
          <a:cxnLst/>
          <a:rect l="0" t="0" r="0" b="0"/>
          <a:pathLst>
            <a:path>
              <a:moveTo>
                <a:pt x="3770762" y="322327"/>
              </a:moveTo>
              <a:arcTo wR="2533974" hR="2533974" stAng="17952876" swAng="1212426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A41204-BD19-48B1-894F-2F5DA95DAF7F}">
      <dsp:nvSpPr>
        <dsp:cNvPr id="0" name=""/>
        <dsp:cNvSpPr/>
      </dsp:nvSpPr>
      <dsp:spPr>
        <a:xfrm>
          <a:off x="5974009" y="1744363"/>
          <a:ext cx="1950478" cy="12678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Input</a:t>
          </a:r>
        </a:p>
      </dsp:txBody>
      <dsp:txXfrm>
        <a:off x="6035898" y="1806252"/>
        <a:ext cx="1826700" cy="1144033"/>
      </dsp:txXfrm>
    </dsp:sp>
    <dsp:sp modelId="{1FF2AEBD-08ED-447D-BB8C-10B661BF553C}">
      <dsp:nvSpPr>
        <dsp:cNvPr id="0" name=""/>
        <dsp:cNvSpPr/>
      </dsp:nvSpPr>
      <dsp:spPr>
        <a:xfrm>
          <a:off x="2002419" y="565107"/>
          <a:ext cx="5067949" cy="5067949"/>
        </a:xfrm>
        <a:custGeom>
          <a:avLst/>
          <a:gdLst/>
          <a:ahLst/>
          <a:cxnLst/>
          <a:rect l="0" t="0" r="0" b="0"/>
          <a:pathLst>
            <a:path>
              <a:moveTo>
                <a:pt x="5064246" y="2670908"/>
              </a:moveTo>
              <a:arcTo wR="2533974" hR="2533974" stAng="21785863" swAng="924011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B1E10D-507C-4C1E-869A-C2800823565E}">
      <dsp:nvSpPr>
        <dsp:cNvPr id="0" name=""/>
        <dsp:cNvSpPr/>
      </dsp:nvSpPr>
      <dsp:spPr>
        <a:xfrm>
          <a:off x="4967563" y="4111980"/>
          <a:ext cx="3029073" cy="12678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 err="1"/>
            <a:t>Affectation</a:t>
          </a:r>
          <a:endParaRPr lang="nl-NL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 err="1"/>
            <a:t>Travail</a:t>
          </a:r>
          <a:r>
            <a:rPr lang="nl-NL" sz="1600" kern="1200" dirty="0"/>
            <a:t> = </a:t>
          </a:r>
          <a:r>
            <a:rPr lang="nl-NL" sz="1600" kern="1200" dirty="0" err="1"/>
            <a:t>Duréé</a:t>
          </a:r>
          <a:r>
            <a:rPr lang="nl-NL" sz="1600" kern="1200" dirty="0"/>
            <a:t> * Capacité</a:t>
          </a:r>
        </a:p>
      </dsp:txBody>
      <dsp:txXfrm>
        <a:off x="5029452" y="4173869"/>
        <a:ext cx="2905295" cy="1144033"/>
      </dsp:txXfrm>
    </dsp:sp>
    <dsp:sp modelId="{EE2D2BE5-353B-47A8-9A69-DFF8AF1225AA}">
      <dsp:nvSpPr>
        <dsp:cNvPr id="0" name=""/>
        <dsp:cNvSpPr/>
      </dsp:nvSpPr>
      <dsp:spPr>
        <a:xfrm>
          <a:off x="2315531" y="461366"/>
          <a:ext cx="5067949" cy="5067949"/>
        </a:xfrm>
        <a:custGeom>
          <a:avLst/>
          <a:gdLst/>
          <a:ahLst/>
          <a:cxnLst/>
          <a:rect l="0" t="0" r="0" b="0"/>
          <a:pathLst>
            <a:path>
              <a:moveTo>
                <a:pt x="3097800" y="5004425"/>
              </a:moveTo>
              <a:arcTo wR="2533974" hR="2533974" stAng="4628623" swAng="1279462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464C44-9EC7-40D1-9A69-CAC2C04E20C8}">
      <dsp:nvSpPr>
        <dsp:cNvPr id="0" name=""/>
        <dsp:cNvSpPr/>
      </dsp:nvSpPr>
      <dsp:spPr>
        <a:xfrm>
          <a:off x="1884262" y="4171774"/>
          <a:ext cx="2292631" cy="1466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 err="1"/>
            <a:t>Finetuning</a:t>
          </a:r>
          <a:endParaRPr lang="nl-NL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Iron </a:t>
          </a:r>
          <a:r>
            <a:rPr lang="nl-NL" sz="1600" kern="1200" dirty="0" err="1"/>
            <a:t>formula</a:t>
          </a:r>
          <a:endParaRPr lang="nl-N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Typologie de </a:t>
          </a:r>
          <a:r>
            <a:rPr lang="nl-NL" sz="1600" kern="1200" dirty="0" err="1"/>
            <a:t>tâche</a:t>
          </a:r>
          <a:endParaRPr lang="nl-N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600" kern="1200" dirty="0"/>
            <a:t>Piloté par effort</a:t>
          </a:r>
        </a:p>
      </dsp:txBody>
      <dsp:txXfrm>
        <a:off x="1955845" y="4243357"/>
        <a:ext cx="2149465" cy="1323209"/>
      </dsp:txXfrm>
    </dsp:sp>
    <dsp:sp modelId="{A59F040A-96C3-4042-983A-12341F37C797}">
      <dsp:nvSpPr>
        <dsp:cNvPr id="0" name=""/>
        <dsp:cNvSpPr/>
      </dsp:nvSpPr>
      <dsp:spPr>
        <a:xfrm>
          <a:off x="1989325" y="157408"/>
          <a:ext cx="5067949" cy="5067949"/>
        </a:xfrm>
        <a:custGeom>
          <a:avLst/>
          <a:gdLst/>
          <a:ahLst/>
          <a:cxnLst/>
          <a:rect l="0" t="0" r="0" b="0"/>
          <a:pathLst>
            <a:path>
              <a:moveTo>
                <a:pt x="341951" y="3805218"/>
              </a:moveTo>
              <a:arcTo wR="2533974" hR="2533974" stAng="8993328" swAng="1032103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EADE6A-5673-42E2-83B3-2502741935B4}">
      <dsp:nvSpPr>
        <dsp:cNvPr id="0" name=""/>
        <dsp:cNvSpPr/>
      </dsp:nvSpPr>
      <dsp:spPr>
        <a:xfrm>
          <a:off x="1154103" y="1744363"/>
          <a:ext cx="1950478" cy="12678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 err="1"/>
            <a:t>Surcharges</a:t>
          </a:r>
          <a:endParaRPr lang="nl-NL" sz="2000" kern="1200" dirty="0"/>
        </a:p>
      </dsp:txBody>
      <dsp:txXfrm>
        <a:off x="1215992" y="1806252"/>
        <a:ext cx="1826700" cy="1144033"/>
      </dsp:txXfrm>
    </dsp:sp>
    <dsp:sp modelId="{8C8A2EFF-852F-475F-B8CF-AB0065B5C119}">
      <dsp:nvSpPr>
        <dsp:cNvPr id="0" name=""/>
        <dsp:cNvSpPr/>
      </dsp:nvSpPr>
      <dsp:spPr>
        <a:xfrm>
          <a:off x="2005320" y="627335"/>
          <a:ext cx="5067949" cy="5067949"/>
        </a:xfrm>
        <a:custGeom>
          <a:avLst/>
          <a:gdLst/>
          <a:ahLst/>
          <a:cxnLst/>
          <a:rect l="0" t="0" r="0" b="0"/>
          <a:pathLst>
            <a:path>
              <a:moveTo>
                <a:pt x="609375" y="885658"/>
              </a:moveTo>
              <a:arcTo wR="2533974" hR="2533974" stAng="13234697" swAng="1212426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AFCFCD-7E33-4D9A-9959-3C8A4C469467}">
      <dsp:nvSpPr>
        <dsp:cNvPr id="0" name=""/>
        <dsp:cNvSpPr/>
      </dsp:nvSpPr>
      <dsp:spPr>
        <a:xfrm>
          <a:off x="0" y="194188"/>
          <a:ext cx="2686458" cy="1611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4500" kern="1200"/>
            <a:t>Timeline</a:t>
          </a:r>
        </a:p>
      </dsp:txBody>
      <dsp:txXfrm>
        <a:off x="0" y="194188"/>
        <a:ext cx="2686458" cy="1611875"/>
      </dsp:txXfrm>
    </dsp:sp>
    <dsp:sp modelId="{4BFF832E-0776-4CD4-A9C6-C3D012ACE0AD}">
      <dsp:nvSpPr>
        <dsp:cNvPr id="0" name=""/>
        <dsp:cNvSpPr/>
      </dsp:nvSpPr>
      <dsp:spPr>
        <a:xfrm>
          <a:off x="2955104" y="194188"/>
          <a:ext cx="2686458" cy="16118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4500" kern="1200"/>
            <a:t>Print</a:t>
          </a:r>
        </a:p>
      </dsp:txBody>
      <dsp:txXfrm>
        <a:off x="2955104" y="194188"/>
        <a:ext cx="2686458" cy="1611875"/>
      </dsp:txXfrm>
    </dsp:sp>
    <dsp:sp modelId="{097C1F52-900E-4491-858F-8FA387E680B8}">
      <dsp:nvSpPr>
        <dsp:cNvPr id="0" name=""/>
        <dsp:cNvSpPr/>
      </dsp:nvSpPr>
      <dsp:spPr>
        <a:xfrm>
          <a:off x="5910209" y="194188"/>
          <a:ext cx="2686458" cy="16118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4500" kern="1200"/>
            <a:t>Export to Office</a:t>
          </a:r>
        </a:p>
      </dsp:txBody>
      <dsp:txXfrm>
        <a:off x="5910209" y="194188"/>
        <a:ext cx="2686458" cy="1611875"/>
      </dsp:txXfrm>
    </dsp:sp>
    <dsp:sp modelId="{B17967B7-DDE7-4A4D-B0AC-0FA03BB91B4F}">
      <dsp:nvSpPr>
        <dsp:cNvPr id="0" name=""/>
        <dsp:cNvSpPr/>
      </dsp:nvSpPr>
      <dsp:spPr>
        <a:xfrm>
          <a:off x="0" y="2074709"/>
          <a:ext cx="2686458" cy="16118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4500" kern="1200"/>
            <a:t>Excel</a:t>
          </a:r>
        </a:p>
      </dsp:txBody>
      <dsp:txXfrm>
        <a:off x="0" y="2074709"/>
        <a:ext cx="2686458" cy="1611875"/>
      </dsp:txXfrm>
    </dsp:sp>
    <dsp:sp modelId="{C3D190C6-A9D9-449A-9595-4A17238535A1}">
      <dsp:nvSpPr>
        <dsp:cNvPr id="0" name=""/>
        <dsp:cNvSpPr/>
      </dsp:nvSpPr>
      <dsp:spPr>
        <a:xfrm>
          <a:off x="2955104" y="2074709"/>
          <a:ext cx="2686458" cy="16118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4500" kern="1200" dirty="0" err="1"/>
            <a:t>Reports</a:t>
          </a:r>
          <a:endParaRPr lang="nl-BE" sz="4500" kern="1200" dirty="0"/>
        </a:p>
      </dsp:txBody>
      <dsp:txXfrm>
        <a:off x="2955104" y="2074709"/>
        <a:ext cx="2686458" cy="1611875"/>
      </dsp:txXfrm>
    </dsp:sp>
    <dsp:sp modelId="{6BD2EE03-6418-44EB-9271-C64457C0B032}">
      <dsp:nvSpPr>
        <dsp:cNvPr id="0" name=""/>
        <dsp:cNvSpPr/>
      </dsp:nvSpPr>
      <dsp:spPr>
        <a:xfrm>
          <a:off x="5910209" y="2074709"/>
          <a:ext cx="2686458" cy="1611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4500" kern="1200" dirty="0"/>
            <a:t>Filters – </a:t>
          </a:r>
          <a:r>
            <a:rPr lang="nl-BE" sz="4500" kern="1200" dirty="0" err="1"/>
            <a:t>Grouping</a:t>
          </a:r>
          <a:endParaRPr lang="nl-BE" sz="4500" kern="1200" dirty="0"/>
        </a:p>
      </dsp:txBody>
      <dsp:txXfrm>
        <a:off x="5910209" y="2074709"/>
        <a:ext cx="2686458" cy="1611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1FBA9-C1AC-48F5-B14A-55170F9E22CF}" type="datetimeFigureOut">
              <a:rPr lang="fr-BE" smtClean="0"/>
              <a:t>07-01-25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F7077-700E-47B8-A023-209B34CE9754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50023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1000"/>
              </a:spcBef>
            </a:pPr>
            <a:endParaRPr lang="fr-BE" sz="1800" dirty="0">
              <a:effectLst/>
              <a:latin typeface="Constantia" panose="02030602050306030303" pitchFamily="18" charset="0"/>
              <a:ea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F7077-700E-47B8-A023-209B34CE9754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5035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61C600-1464-4D45-AADD-6811E9894FDD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37EFC-C4C0-4B1D-B2D1-A26BC94811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49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037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8232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771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519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E859BB-A8A9-4FBD-B162-A1A2A4677CE3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5C873-5B22-4151-8040-597979C28F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534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D4578-8CD8-45B1-8F6F-B5599FCCC791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105928-884B-4132-A2F0-FD6999EC42F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922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BDDA90-A5F3-4744-BB02-21495E235E51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EEBB8-BF2E-4B6C-A96D-53667DAA24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1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43C21-A975-4E6A-B6AF-E41364695014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FABEA-3299-4CE6-B4A2-89B720E2944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6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3082F5-42EE-4B0D-8DDE-6CD504AAE661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2E05E-7659-4051-AB53-4E44D84542A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271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DDFAEC-7B81-4994-BD24-FDAF889144D3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AD5612-4ED8-497B-A93C-A7D4F5A7081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CE118F-56C6-4CDD-AF11-3E989B591629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9C352-E56C-4A3D-A9D5-000004585F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11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1376B8-8185-4644-B502-BAB77F6FB132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7492E-0077-45EA-8D59-2976AB964F8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0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845BC7-29CE-4BC9-A193-60BCE6D743D8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9BE24-632A-42E5-9B79-D782BA2503B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51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03990B-83A0-4D60-9A1A-BB9235CC9877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95955-0E78-49DB-867A-5F2F60267D8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37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22DC79-785C-4947-96EF-BA712D89C0F4}" type="datetimeFigureOut">
              <a:rPr lang="en-GB" smtClean="0"/>
              <a:pPr>
                <a:defRPr/>
              </a:pPr>
              <a:t>07/01/2025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514A5-44F5-4DE9-AF59-36C3711D793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55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979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clickup.com/blog/microsoft-project-alternatives/" TargetMode="External"/><Relationship Id="rId3" Type="http://schemas.openxmlformats.org/officeDocument/2006/relationships/hyperlink" Target="https://www.youtube.com/watch?v=1vzGD6igNSA&amp;list=PLe2KBvAeoZPczYIFNd-ZhvHQVwUYJPJKn&amp;index=10&amp;t=10s" TargetMode="External"/><Relationship Id="rId7" Type="http://schemas.openxmlformats.org/officeDocument/2006/relationships/hyperlink" Target="https://www.project-systems.co.nz/project-vba-macros/FormatDuration.html" TargetMode="External"/><Relationship Id="rId2" Type="http://schemas.openxmlformats.org/officeDocument/2006/relationships/hyperlink" Target="https://www.youtube.com/watch?v=OuOZVoTwqm8&amp;list=PLe2KBvAeoZPczYIFNd-ZhvHQVwUYJPJKn&amp;index=7&amp;t=2345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akeholdermap.com/ms-project/ms-project-vba.html" TargetMode="External"/><Relationship Id="rId5" Type="http://schemas.openxmlformats.org/officeDocument/2006/relationships/hyperlink" Target="https://boyleprojectconsulting.com/tomsblog/browsetitles/using-microsoft-project-msp/" TargetMode="External"/><Relationship Id="rId10" Type="http://schemas.openxmlformats.org/officeDocument/2006/relationships/hyperlink" Target="https://monday.com/blog/project-management/the-complete-project-management-software-list/" TargetMode="External"/><Relationship Id="rId4" Type="http://schemas.openxmlformats.org/officeDocument/2006/relationships/hyperlink" Target="http://cnaiman.com/PM/MIT-LabText/2016/MP.2016.Step.by.Step.pdf" TargetMode="External"/><Relationship Id="rId9" Type="http://schemas.openxmlformats.org/officeDocument/2006/relationships/hyperlink" Target="https://www.projectlibre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4543-D5BF-3DED-DCA5-F5A793E1D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MS Project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B44676-4D95-1250-5768-181FB4F5C3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Danny </a:t>
            </a:r>
            <a:r>
              <a:rPr lang="nl-BE" dirty="0" err="1"/>
              <a:t>Puype</a:t>
            </a:r>
            <a:r>
              <a:rPr lang="nl-BE" dirty="0"/>
              <a:t> - 2024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417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A71FE-53D1-700A-83FD-74789BE3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Reporting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F778B93-CE94-7866-12AD-8EE8F69172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058625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804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>
            <a:extLst>
              <a:ext uri="{FF2B5EF4-FFF2-40B4-BE49-F238E27FC236}">
                <a16:creationId xmlns:a16="http://schemas.microsoft.com/office/drawing/2014/main" id="{D7906E46-66F3-C665-BDD2-1E71A6B56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710000"/>
            <a:ext cx="11868150" cy="1186815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D62416A-B247-2263-2C3F-3E463F498E09}"/>
              </a:ext>
            </a:extLst>
          </p:cNvPr>
          <p:cNvGrpSpPr/>
          <p:nvPr/>
        </p:nvGrpSpPr>
        <p:grpSpPr>
          <a:xfrm>
            <a:off x="323849" y="2733152"/>
            <a:ext cx="11544301" cy="3884430"/>
            <a:chOff x="323849" y="2733152"/>
            <a:chExt cx="11544301" cy="388443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5E0042D-347E-BF8E-3BD1-04745FAFFE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549" t="-1491" b="1"/>
            <a:stretch/>
          </p:blipFill>
          <p:spPr>
            <a:xfrm>
              <a:off x="323849" y="2733152"/>
              <a:ext cx="11544301" cy="3884430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24D0D8D-04F8-38C2-814B-AF5209A6848F}"/>
                </a:ext>
              </a:extLst>
            </p:cNvPr>
            <p:cNvSpPr/>
            <p:nvPr/>
          </p:nvSpPr>
          <p:spPr>
            <a:xfrm>
              <a:off x="2381459" y="3215472"/>
              <a:ext cx="904352" cy="18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52122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>
            <a:extLst>
              <a:ext uri="{FF2B5EF4-FFF2-40B4-BE49-F238E27FC236}">
                <a16:creationId xmlns:a16="http://schemas.microsoft.com/office/drawing/2014/main" id="{C30B46B9-763E-6438-AC54-5BAF58707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insights to ‘crack’ MS Project</a:t>
            </a:r>
            <a:endParaRPr lang="fr-BE" dirty="0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59DF79BC-C551-CDD8-C8C5-FC54E91193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2175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782F20-DAFC-C768-D4E0-BB02756D8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1. MS Project is a database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67907D-704C-A5DC-2C6C-122F15B72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All views and tables show the same data from different perspectives. </a:t>
            </a:r>
          </a:p>
          <a:p>
            <a:pPr lvl="0"/>
            <a:r>
              <a:rPr lang="en-US" dirty="0"/>
              <a:t>The database is built upon 3 axes of main tables: </a:t>
            </a:r>
          </a:p>
          <a:p>
            <a:pPr lvl="1"/>
            <a:r>
              <a:rPr lang="en-US" dirty="0"/>
              <a:t>Tasks</a:t>
            </a:r>
          </a:p>
          <a:p>
            <a:pPr lvl="1"/>
            <a:r>
              <a:rPr lang="en-US" dirty="0"/>
              <a:t>Resources </a:t>
            </a:r>
          </a:p>
          <a:p>
            <a:pPr lvl="1"/>
            <a:r>
              <a:rPr lang="en-US" dirty="0"/>
              <a:t>Assignments</a:t>
            </a:r>
          </a:p>
          <a:p>
            <a:r>
              <a:rPr lang="en-US" dirty="0"/>
              <a:t>There are tons of fields to customize – get to know them</a:t>
            </a:r>
          </a:p>
        </p:txBody>
      </p:sp>
    </p:spTree>
    <p:extLst>
      <p:ext uri="{BB962C8B-B14F-4D97-AF65-F5344CB8AC3E}">
        <p14:creationId xmlns:p14="http://schemas.microsoft.com/office/powerpoint/2010/main" val="852986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5C3D0A-13BB-2F9D-FF19-095F659C0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2. MS Project is a calculator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E4148D-06D4-6DE8-E8A0-6DD110863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Everything is recalculated to minutes. And then shown in time-units asper your configuration settings.</a:t>
            </a:r>
          </a:p>
          <a:p>
            <a:pPr lvl="0"/>
            <a:r>
              <a:rPr lang="en-US" dirty="0"/>
              <a:t>In the Options you determine the algorithms to be used in the calendars.</a:t>
            </a:r>
          </a:p>
        </p:txBody>
      </p:sp>
    </p:spTree>
    <p:extLst>
      <p:ext uri="{BB962C8B-B14F-4D97-AF65-F5344CB8AC3E}">
        <p14:creationId xmlns:p14="http://schemas.microsoft.com/office/powerpoint/2010/main" val="3727434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DBD04F-9D9A-F558-8B07-160C38442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3. Start each project schedule by checking your basic configuration settings 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242623-1BA6-3A08-3FE0-A0232BD78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These include your default calendar, the calendar calculations, metadata, currency and time settings.</a:t>
            </a:r>
          </a:p>
          <a:p>
            <a:pPr lvl="0"/>
            <a:r>
              <a:rPr lang="en-US" dirty="0"/>
              <a:t>Use templates to save all settings</a:t>
            </a:r>
          </a:p>
        </p:txBody>
      </p:sp>
    </p:spTree>
    <p:extLst>
      <p:ext uri="{BB962C8B-B14F-4D97-AF65-F5344CB8AC3E}">
        <p14:creationId xmlns:p14="http://schemas.microsoft.com/office/powerpoint/2010/main" val="3630395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03A715-E5A7-13A7-4D74-00CA8F1A2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4. Let MS Project calculate for you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4BE175-C5D8-2E92-4A0D-13BE4CE25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Let it calculate start and end times for you! Don’t enter dates by default.</a:t>
            </a:r>
          </a:p>
          <a:p>
            <a:pPr lvl="0"/>
            <a:r>
              <a:rPr lang="en-US" dirty="0"/>
              <a:t>The schedule adapts on the basis of the dependencies you’ve set, the durations, task configurations and resource settings. </a:t>
            </a:r>
          </a:p>
        </p:txBody>
      </p:sp>
    </p:spTree>
    <p:extLst>
      <p:ext uri="{BB962C8B-B14F-4D97-AF65-F5344CB8AC3E}">
        <p14:creationId xmlns:p14="http://schemas.microsoft.com/office/powerpoint/2010/main" val="2619170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B7B4A6-9A22-F27B-5E38-430A3D92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5. MS Project is programmed to be asap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C38B2B-E8EE-941C-8882-BEF256912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Don't  put constraints initially; if needed put them in when project is ongoing and consider carefully.  Beware that changing dates is going to trigger off constraints other than asap or </a:t>
            </a:r>
            <a:r>
              <a:rPr lang="en-US" dirty="0" err="1"/>
              <a:t>alap</a:t>
            </a:r>
            <a:r>
              <a:rPr lang="en-US" dirty="0"/>
              <a:t>.</a:t>
            </a:r>
          </a:p>
          <a:p>
            <a:r>
              <a:rPr lang="en-US" dirty="0"/>
              <a:t>Use manual tasks if you want to enter dates for tasks and control manually.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393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6CDB0D-FD5A-DC8A-89C3-B6642B0FC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6. Use an outline code to discern your task levels and WBS structure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54F66E-319A-C8B0-0A25-FA6E60147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You can use the default one or your own.</a:t>
            </a:r>
          </a:p>
          <a:p>
            <a:pPr lvl="0"/>
            <a:r>
              <a:rPr lang="en-US" dirty="0"/>
              <a:t>Add outline zoom, timescale zoom and other navigation button to the QAT</a:t>
            </a:r>
          </a:p>
        </p:txBody>
      </p:sp>
    </p:spTree>
    <p:extLst>
      <p:ext uri="{BB962C8B-B14F-4D97-AF65-F5344CB8AC3E}">
        <p14:creationId xmlns:p14="http://schemas.microsoft.com/office/powerpoint/2010/main" val="4110718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B7CBB1-D6F7-7C10-F60A-ACCFCBC9B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7. Each of the 3 main (input) fields have three manifestations / versions.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730426-90BB-1158-F72B-FFF16E29F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Input happens in duration | work | cost fields</a:t>
            </a:r>
          </a:p>
          <a:p>
            <a:pPr lvl="0"/>
            <a:r>
              <a:rPr lang="en-US" dirty="0"/>
              <a:t>To be able to manage a project you need 3 versions of those fields : </a:t>
            </a:r>
          </a:p>
          <a:p>
            <a:pPr lvl="1"/>
            <a:r>
              <a:rPr lang="en-US" dirty="0"/>
              <a:t>scheduled </a:t>
            </a:r>
          </a:p>
          <a:p>
            <a:pPr lvl="1"/>
            <a:r>
              <a:rPr lang="en-US" dirty="0"/>
              <a:t>baseline</a:t>
            </a:r>
          </a:p>
          <a:p>
            <a:pPr lvl="1"/>
            <a:r>
              <a:rPr lang="en-US" dirty="0"/>
              <a:t>actual </a:t>
            </a:r>
          </a:p>
          <a:p>
            <a:pPr lvl="0"/>
            <a:r>
              <a:rPr lang="en-US" dirty="0"/>
              <a:t>The different versions are shown in different views and tables.</a:t>
            </a:r>
          </a:p>
        </p:txBody>
      </p:sp>
    </p:spTree>
    <p:extLst>
      <p:ext uri="{BB962C8B-B14F-4D97-AF65-F5344CB8AC3E}">
        <p14:creationId xmlns:p14="http://schemas.microsoft.com/office/powerpoint/2010/main" val="3071291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70754157"/>
              </p:ext>
            </p:extLst>
          </p:nvPr>
        </p:nvGraphicFramePr>
        <p:xfrm>
          <a:off x="475862" y="429812"/>
          <a:ext cx="9068318" cy="599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4497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1A25A1-B745-B84B-BC56-9C26B575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8. Set the timescales to weeks and month for easier management.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6A0686-47B2-90E1-67A9-572C96A50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The default setting is by days and weeks in most views. </a:t>
            </a:r>
          </a:p>
          <a:p>
            <a:pPr lvl="0"/>
            <a:r>
              <a:rPr lang="en-US" dirty="0"/>
              <a:t>Zooming out the time scale to weeks  and months is in many cases a key to handle the project more smoothly; e.g. assessing over-allocation or using time-scaled views. </a:t>
            </a:r>
          </a:p>
        </p:txBody>
      </p:sp>
    </p:spTree>
    <p:extLst>
      <p:ext uri="{BB962C8B-B14F-4D97-AF65-F5344CB8AC3E}">
        <p14:creationId xmlns:p14="http://schemas.microsoft.com/office/powerpoint/2010/main" val="61498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CB0FA9-37BF-ADC0-0C12-255C4915A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9. Think in work-terms as much as possible.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2A0624-598E-E4AC-924C-DF9EC6A8E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Use different time measurements for durations and work. If you prefer to express work in man-days, do so, but then express duration in weeks. </a:t>
            </a:r>
          </a:p>
          <a:p>
            <a:pPr lvl="0"/>
            <a:r>
              <a:rPr lang="en-US" dirty="0"/>
              <a:t>When resources are assigned, a formula (W = D * U )  is triggered off to calculate work.  </a:t>
            </a:r>
            <a:br>
              <a:rPr lang="en-US" dirty="0"/>
            </a:br>
            <a:r>
              <a:rPr lang="en-US" dirty="0"/>
              <a:t>Each change in one of the parameters of this equation is going to trigger off recalculations in function of </a:t>
            </a:r>
          </a:p>
          <a:p>
            <a:pPr lvl="1"/>
            <a:r>
              <a:rPr lang="en-US" dirty="0"/>
              <a:t>1) the type of the task (Fixed U, D, W) and </a:t>
            </a:r>
          </a:p>
          <a:p>
            <a:pPr lvl="1"/>
            <a:r>
              <a:rPr lang="en-US" dirty="0"/>
              <a:t>2) whether the task is effort driven or not.</a:t>
            </a:r>
          </a:p>
        </p:txBody>
      </p:sp>
    </p:spTree>
    <p:extLst>
      <p:ext uri="{BB962C8B-B14F-4D97-AF65-F5344CB8AC3E}">
        <p14:creationId xmlns:p14="http://schemas.microsoft.com/office/powerpoint/2010/main" val="3544232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8FC340-3EE2-8433-E734-5A0F3B521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lvl="0"/>
            <a:r>
              <a:rPr lang="en-US" dirty="0"/>
              <a:t>10. Tracking a project = entering actuals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292576-177C-C2CA-D415-027E1E0B6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en-US" dirty="0"/>
              <a:t>To track values, search for the appropriate ‘actual’ field and enter the data.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76752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E7A93-5DAA-9EE4-75E6-A5896B511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5347"/>
          </a:xfrm>
        </p:spPr>
        <p:txBody>
          <a:bodyPr/>
          <a:lstStyle/>
          <a:p>
            <a:r>
              <a:rPr lang="nl-BE" dirty="0"/>
              <a:t>Ressources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A9411-06A3-A5BF-221C-97FADD28D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390397" cy="4445484"/>
          </a:xfrm>
        </p:spPr>
        <p:txBody>
          <a:bodyPr>
            <a:normAutofit fontScale="85000" lnSpcReduction="10000"/>
          </a:bodyPr>
          <a:lstStyle/>
          <a:p>
            <a:r>
              <a:rPr lang="fr-BE" dirty="0"/>
              <a:t>MS Project </a:t>
            </a:r>
            <a:r>
              <a:rPr lang="fr-BE" dirty="0" err="1"/>
              <a:t>resources</a:t>
            </a:r>
            <a:endParaRPr lang="fr-BE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/>
            <a:r>
              <a:rPr lang="fr-BE" dirty="0">
                <a:hlinkClick r:id="rId2"/>
              </a:rPr>
              <a:t>https://www.youtube.com/watch?v=OuOZVoTwqm8&amp;list=PLe2KBvAeoZPczYIFNd-ZhvHQVwUYJPJKn&amp;index=7&amp;t=2345s </a:t>
            </a:r>
            <a:r>
              <a:rPr lang="fr-BE" dirty="0"/>
              <a:t>: </a:t>
            </a:r>
            <a:r>
              <a:rPr lang="fr-BE" dirty="0" err="1"/>
              <a:t>Beginner</a:t>
            </a:r>
            <a:r>
              <a:rPr lang="fr-BE" dirty="0"/>
              <a:t> course</a:t>
            </a:r>
            <a:endParaRPr lang="en-GB" dirty="0"/>
          </a:p>
          <a:p>
            <a:pPr lvl="1"/>
            <a:r>
              <a:rPr lang="fr-BE" dirty="0">
                <a:hlinkClick r:id="rId3"/>
              </a:rPr>
              <a:t>https://www.youtube.com/watch?v=1vzGD6igNSA&amp;list=PLe2KBvAeoZPczYIFNd-ZhvHQVwUYJPJKn&amp;index=10&amp;t=10s </a:t>
            </a:r>
            <a:r>
              <a:rPr lang="fr-BE" dirty="0"/>
              <a:t>: Advanced course</a:t>
            </a:r>
          </a:p>
          <a:p>
            <a:pPr lvl="1"/>
            <a:r>
              <a:rPr lang="fr-BE" dirty="0">
                <a:hlinkClick r:id="rId4"/>
              </a:rPr>
              <a:t>http://cnaiman.com/PM/MIT-LabText/2016/MP.2016.Step.by.Step.pdf </a:t>
            </a:r>
            <a:r>
              <a:rPr lang="fr-BE" dirty="0"/>
              <a:t>:  </a:t>
            </a:r>
            <a:r>
              <a:rPr lang="fr-BE" dirty="0" err="1"/>
              <a:t>Step</a:t>
            </a:r>
            <a:r>
              <a:rPr lang="fr-BE" dirty="0"/>
              <a:t> by </a:t>
            </a:r>
            <a:r>
              <a:rPr lang="fr-BE" dirty="0" err="1"/>
              <a:t>Step</a:t>
            </a:r>
            <a:r>
              <a:rPr lang="fr-BE" dirty="0"/>
              <a:t> </a:t>
            </a:r>
            <a:r>
              <a:rPr lang="fr-BE" dirty="0" err="1"/>
              <a:t>manual</a:t>
            </a:r>
            <a:r>
              <a:rPr lang="fr-BE" dirty="0"/>
              <a:t> </a:t>
            </a:r>
          </a:p>
          <a:p>
            <a:pPr lvl="1"/>
            <a:r>
              <a:rPr lang="nl-BE" dirty="0">
                <a:hlinkClick r:id="rId5"/>
              </a:rPr>
              <a:t>https://boyleprojectconsulting.com/tomsblog/browsetitles/using-microsoft-project-msp/</a:t>
            </a:r>
            <a:r>
              <a:rPr lang="nl-BE" dirty="0"/>
              <a:t> : </a:t>
            </a:r>
            <a:r>
              <a:rPr lang="nl-BE" dirty="0" err="1"/>
              <a:t>Tom’s</a:t>
            </a:r>
            <a:r>
              <a:rPr lang="nl-BE" dirty="0"/>
              <a:t> Blog</a:t>
            </a:r>
          </a:p>
          <a:p>
            <a:pPr lvl="1"/>
            <a:r>
              <a:rPr lang="fr-BE" dirty="0"/>
              <a:t>Jack </a:t>
            </a:r>
            <a:r>
              <a:rPr lang="fr-BE" dirty="0" err="1"/>
              <a:t>Dahlgren’s</a:t>
            </a:r>
            <a:r>
              <a:rPr lang="fr-BE" dirty="0"/>
              <a:t> code &amp; publications: </a:t>
            </a:r>
            <a:r>
              <a:rPr lang="fr-BE" dirty="0">
                <a:hlinkClick r:id="rId6"/>
              </a:rPr>
              <a:t>https://www.stakeholdermap.com/ms-project/ms-project-vba.html</a:t>
            </a:r>
            <a:endParaRPr lang="fr-BE" dirty="0"/>
          </a:p>
          <a:p>
            <a:pPr lvl="1"/>
            <a:r>
              <a:rPr lang="nl-BE" dirty="0"/>
              <a:t>Format </a:t>
            </a:r>
            <a:r>
              <a:rPr lang="nl-BE" dirty="0" err="1"/>
              <a:t>Duration</a:t>
            </a:r>
            <a:r>
              <a:rPr lang="nl-BE" dirty="0"/>
              <a:t> macro: </a:t>
            </a:r>
            <a:r>
              <a:rPr lang="nl-BE" dirty="0">
                <a:hlinkClick r:id="rId7"/>
              </a:rPr>
              <a:t>https://www.project-systems.co.nz/project-vba-macros/FormatDuration.html</a:t>
            </a:r>
            <a:r>
              <a:rPr lang="nl-BE" dirty="0"/>
              <a:t> </a:t>
            </a:r>
            <a:endParaRPr lang="fr-BE" dirty="0"/>
          </a:p>
          <a:p>
            <a:r>
              <a:rPr lang="nl-BE" dirty="0" err="1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Alternatives</a:t>
            </a:r>
            <a:endParaRPr lang="nl-BE" dirty="0">
              <a:hlinkClick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/>
            <a:r>
              <a:rPr lang="nl-BE" dirty="0">
                <a:hlinkClick r:id="rId8"/>
              </a:rPr>
              <a:t>https://clickup.com/blog/microsoft-project-alternatives/</a:t>
            </a:r>
            <a:endParaRPr lang="nl-BE" dirty="0"/>
          </a:p>
          <a:p>
            <a:pPr lvl="1"/>
            <a:r>
              <a:rPr lang="fr-BE" dirty="0">
                <a:hlinkClick r:id="rId9"/>
              </a:rPr>
              <a:t>https://www.projectlibre.com</a:t>
            </a:r>
            <a:endParaRPr lang="fr-BE" dirty="0"/>
          </a:p>
          <a:p>
            <a:pPr lvl="1"/>
            <a:r>
              <a:rPr lang="fr-BE" dirty="0">
                <a:hlinkClick r:id="rId10"/>
              </a:rPr>
              <a:t>https://monday.com/blog/project-management/the-complete-project-management-software-list/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1900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46567049"/>
              </p:ext>
            </p:extLst>
          </p:nvPr>
        </p:nvGraphicFramePr>
        <p:xfrm>
          <a:off x="502024" y="197223"/>
          <a:ext cx="10542494" cy="6418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5267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Nouveau</a:t>
            </a:r>
            <a:r>
              <a:rPr lang="nl-BE" dirty="0"/>
              <a:t> </a:t>
            </a:r>
            <a:r>
              <a:rPr lang="nl-BE" dirty="0" err="1"/>
              <a:t>projet</a:t>
            </a:r>
            <a:endParaRPr lang="fr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/>
              <a:t>Préparation</a:t>
            </a:r>
            <a:r>
              <a:rPr lang="nl-BE" dirty="0"/>
              <a:t>: </a:t>
            </a:r>
            <a:r>
              <a:rPr lang="nl-BE" dirty="0" err="1"/>
              <a:t>configuration</a:t>
            </a:r>
            <a:r>
              <a:rPr lang="nl-BE" dirty="0"/>
              <a:t> – </a:t>
            </a:r>
            <a:r>
              <a:rPr lang="nl-BE" dirty="0" err="1"/>
              <a:t>global.mpt</a:t>
            </a:r>
            <a:endParaRPr lang="nl-BE" dirty="0"/>
          </a:p>
          <a:p>
            <a:r>
              <a:rPr lang="nl-BE" dirty="0"/>
              <a:t>Date </a:t>
            </a:r>
            <a:r>
              <a:rPr lang="nl-BE" dirty="0" err="1"/>
              <a:t>début</a:t>
            </a:r>
            <a:endParaRPr lang="nl-BE" dirty="0"/>
          </a:p>
          <a:p>
            <a:r>
              <a:rPr lang="nl-BE" dirty="0" err="1"/>
              <a:t>Description</a:t>
            </a:r>
            <a:r>
              <a:rPr lang="nl-BE" dirty="0"/>
              <a:t> + but – scope</a:t>
            </a:r>
          </a:p>
          <a:p>
            <a:r>
              <a:rPr lang="nl-BE" dirty="0" err="1"/>
              <a:t>WBS</a:t>
            </a:r>
            <a:r>
              <a:rPr lang="nl-BE" dirty="0"/>
              <a:t> - </a:t>
            </a:r>
            <a:r>
              <a:rPr lang="nl-BE" dirty="0" err="1"/>
              <a:t>structurer</a:t>
            </a:r>
            <a:r>
              <a:rPr lang="nl-BE" dirty="0"/>
              <a:t> </a:t>
            </a:r>
          </a:p>
          <a:p>
            <a:pPr lvl="1"/>
            <a:r>
              <a:rPr lang="nl-BE" dirty="0" err="1"/>
              <a:t>Tâches</a:t>
            </a:r>
            <a:r>
              <a:rPr lang="nl-BE" dirty="0"/>
              <a:t> </a:t>
            </a:r>
            <a:r>
              <a:rPr lang="nl-BE" dirty="0" err="1"/>
              <a:t>récapitulatives</a:t>
            </a:r>
            <a:endParaRPr lang="nl-BE" dirty="0"/>
          </a:p>
          <a:p>
            <a:pPr lvl="1"/>
            <a:r>
              <a:rPr lang="nl-BE" dirty="0"/>
              <a:t>Sous-</a:t>
            </a:r>
            <a:r>
              <a:rPr lang="nl-BE" dirty="0" err="1"/>
              <a:t>tâches</a:t>
            </a:r>
            <a:endParaRPr lang="nl-BE" dirty="0"/>
          </a:p>
          <a:p>
            <a:pPr lvl="1"/>
            <a:r>
              <a:rPr lang="nl-BE" dirty="0"/>
              <a:t>Jalons</a:t>
            </a:r>
          </a:p>
          <a:p>
            <a:r>
              <a:rPr lang="nl-BE" dirty="0"/>
              <a:t>Deadlines / </a:t>
            </a:r>
            <a:r>
              <a:rPr lang="nl-BE" dirty="0" err="1"/>
              <a:t>écheances</a:t>
            </a:r>
            <a:endParaRPr lang="nl-BE" dirty="0"/>
          </a:p>
          <a:p>
            <a:pPr lvl="1"/>
            <a:endParaRPr lang="nl-BE" dirty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0402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Liens</a:t>
            </a:r>
            <a:endParaRPr lang="fr-BE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628192"/>
              </p:ext>
            </p:extLst>
          </p:nvPr>
        </p:nvGraphicFramePr>
        <p:xfrm>
          <a:off x="677334" y="1316334"/>
          <a:ext cx="9873596" cy="5102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490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7846"/>
          </a:xfrm>
        </p:spPr>
        <p:txBody>
          <a:bodyPr/>
          <a:lstStyle/>
          <a:p>
            <a:r>
              <a:rPr lang="nl-BE" dirty="0"/>
              <a:t>Mise en format</a:t>
            </a:r>
            <a:endParaRPr lang="fr-BE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91280589"/>
              </p:ext>
            </p:extLst>
          </p:nvPr>
        </p:nvGraphicFramePr>
        <p:xfrm>
          <a:off x="2032000" y="1635370"/>
          <a:ext cx="8128000" cy="4502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843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60784099"/>
              </p:ext>
            </p:extLst>
          </p:nvPr>
        </p:nvGraphicFramePr>
        <p:xfrm>
          <a:off x="1738489" y="609600"/>
          <a:ext cx="9078591" cy="5937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Ressources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0431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FAC8E4B-1FCC-A0B9-4364-6574DEDD86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065799"/>
              </p:ext>
            </p:extLst>
          </p:nvPr>
        </p:nvGraphicFramePr>
        <p:xfrm>
          <a:off x="1173018" y="3186649"/>
          <a:ext cx="6138124" cy="3103113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006353">
                  <a:extLst>
                    <a:ext uri="{9D8B030D-6E8A-4147-A177-3AD203B41FA5}">
                      <a16:colId xmlns:a16="http://schemas.microsoft.com/office/drawing/2014/main" val="455755798"/>
                    </a:ext>
                  </a:extLst>
                </a:gridCol>
                <a:gridCol w="1377257">
                  <a:extLst>
                    <a:ext uri="{9D8B030D-6E8A-4147-A177-3AD203B41FA5}">
                      <a16:colId xmlns:a16="http://schemas.microsoft.com/office/drawing/2014/main" val="1278357322"/>
                    </a:ext>
                  </a:extLst>
                </a:gridCol>
                <a:gridCol w="1377257">
                  <a:extLst>
                    <a:ext uri="{9D8B030D-6E8A-4147-A177-3AD203B41FA5}">
                      <a16:colId xmlns:a16="http://schemas.microsoft.com/office/drawing/2014/main" val="406051197"/>
                    </a:ext>
                  </a:extLst>
                </a:gridCol>
                <a:gridCol w="1377257">
                  <a:extLst>
                    <a:ext uri="{9D8B030D-6E8A-4147-A177-3AD203B41FA5}">
                      <a16:colId xmlns:a16="http://schemas.microsoft.com/office/drawing/2014/main" val="3838561275"/>
                    </a:ext>
                  </a:extLst>
                </a:gridCol>
              </a:tblGrid>
              <a:tr h="883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Task type</a:t>
                      </a:r>
                      <a:endParaRPr lang="en-GB" sz="12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Work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Travail</a:t>
                      </a:r>
                      <a:endParaRPr lang="en-GB" sz="12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Duration</a:t>
                      </a:r>
                      <a:br>
                        <a:rPr lang="en-US" sz="1600">
                          <a:effectLst/>
                        </a:rPr>
                      </a:br>
                      <a:r>
                        <a:rPr lang="en-US" sz="1600">
                          <a:effectLst/>
                        </a:rPr>
                        <a:t>Durée</a:t>
                      </a:r>
                      <a:endParaRPr lang="en-GB" sz="12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Units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 err="1">
                          <a:effectLst/>
                        </a:rPr>
                        <a:t>Capacité</a:t>
                      </a:r>
                      <a:endParaRPr lang="en-GB" sz="12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3642179"/>
                  </a:ext>
                </a:extLst>
              </a:tr>
              <a:tr h="7399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 dirty="0" err="1">
                          <a:effectLst/>
                        </a:rPr>
                        <a:t>Fixed</a:t>
                      </a:r>
                      <a:r>
                        <a:rPr lang="fr-BE" sz="1600" dirty="0">
                          <a:effectLst/>
                        </a:rPr>
                        <a:t> Work</a:t>
                      </a:r>
                      <a:br>
                        <a:rPr lang="fr-BE" sz="1600" dirty="0">
                          <a:effectLst/>
                        </a:rPr>
                      </a:br>
                      <a:r>
                        <a:rPr lang="fr-BE" sz="1600" dirty="0">
                          <a:effectLst/>
                        </a:rPr>
                        <a:t>Travail Fixe</a:t>
                      </a:r>
                      <a:endParaRPr lang="en-GB" sz="12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 i="1" dirty="0">
                          <a:effectLst/>
                        </a:rPr>
                        <a:t>Duration</a:t>
                      </a:r>
                      <a:br>
                        <a:rPr lang="fr-BE" sz="1600" i="1" dirty="0">
                          <a:effectLst/>
                        </a:rPr>
                      </a:br>
                      <a:r>
                        <a:rPr lang="fr-BE" sz="1600" i="1" dirty="0">
                          <a:effectLst/>
                        </a:rPr>
                        <a:t>Durée</a:t>
                      </a:r>
                      <a:endParaRPr lang="en-GB" sz="1200" i="1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 dirty="0">
                          <a:effectLst/>
                        </a:rPr>
                        <a:t>Peak</a:t>
                      </a:r>
                      <a:br>
                        <a:rPr lang="fr-BE" sz="1600" dirty="0">
                          <a:effectLst/>
                        </a:rPr>
                      </a:br>
                      <a:r>
                        <a:rPr lang="fr-BE" sz="1600" dirty="0">
                          <a:effectLst/>
                        </a:rPr>
                        <a:t>Pointe</a:t>
                      </a:r>
                      <a:endParaRPr lang="en-GB" sz="12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 dirty="0">
                          <a:effectLst/>
                        </a:rPr>
                        <a:t>Duration</a:t>
                      </a:r>
                      <a:br>
                        <a:rPr lang="fr-BE" sz="1600" dirty="0">
                          <a:effectLst/>
                        </a:rPr>
                      </a:br>
                      <a:r>
                        <a:rPr lang="fr-BE" sz="1600" dirty="0">
                          <a:effectLst/>
                        </a:rPr>
                        <a:t>Durée</a:t>
                      </a:r>
                      <a:endParaRPr lang="en-GB" sz="12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2995665"/>
                  </a:ext>
                </a:extLst>
              </a:tr>
              <a:tr h="7399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>
                          <a:effectLst/>
                        </a:rPr>
                        <a:t>Fixed Duration</a:t>
                      </a:r>
                      <a:br>
                        <a:rPr lang="fr-BE" sz="1600">
                          <a:effectLst/>
                        </a:rPr>
                      </a:br>
                      <a:r>
                        <a:rPr lang="fr-BE" sz="1600">
                          <a:effectLst/>
                        </a:rPr>
                        <a:t>Durée Fixe</a:t>
                      </a:r>
                      <a:endParaRPr lang="en-GB" sz="12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 dirty="0">
                          <a:effectLst/>
                        </a:rPr>
                        <a:t>Peak</a:t>
                      </a:r>
                      <a:br>
                        <a:rPr lang="fr-BE" sz="1600" dirty="0">
                          <a:effectLst/>
                        </a:rPr>
                      </a:br>
                      <a:r>
                        <a:rPr lang="fr-BE" sz="1600" dirty="0">
                          <a:effectLst/>
                        </a:rPr>
                        <a:t>Pointe</a:t>
                      </a:r>
                      <a:endParaRPr lang="en-GB" sz="12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 i="1" dirty="0">
                          <a:effectLst/>
                        </a:rPr>
                        <a:t>Work</a:t>
                      </a:r>
                      <a:br>
                        <a:rPr lang="fr-BE" sz="1600" i="1" dirty="0">
                          <a:effectLst/>
                        </a:rPr>
                      </a:br>
                      <a:r>
                        <a:rPr lang="fr-BE" sz="1600" i="1" dirty="0">
                          <a:effectLst/>
                        </a:rPr>
                        <a:t>Travail</a:t>
                      </a:r>
                      <a:endParaRPr lang="en-GB" sz="1200" i="1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>
                          <a:effectLst/>
                        </a:rPr>
                        <a:t>Work</a:t>
                      </a:r>
                      <a:br>
                        <a:rPr lang="fr-BE" sz="1600">
                          <a:effectLst/>
                        </a:rPr>
                      </a:br>
                      <a:r>
                        <a:rPr lang="fr-BE" sz="1600">
                          <a:effectLst/>
                        </a:rPr>
                        <a:t>Travail</a:t>
                      </a:r>
                      <a:endParaRPr lang="en-GB" sz="12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931141"/>
                  </a:ext>
                </a:extLst>
              </a:tr>
              <a:tr h="7399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Fixed Units 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 err="1">
                          <a:effectLst/>
                        </a:rPr>
                        <a:t>Capacité</a:t>
                      </a:r>
                      <a:r>
                        <a:rPr lang="en-US" sz="1600" dirty="0">
                          <a:effectLst/>
                        </a:rPr>
                        <a:t> Fixe</a:t>
                      </a:r>
                      <a:endParaRPr lang="en-GB" sz="12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 dirty="0">
                          <a:effectLst/>
                        </a:rPr>
                        <a:t>Duration</a:t>
                      </a:r>
                      <a:br>
                        <a:rPr lang="fr-BE" sz="1600" dirty="0">
                          <a:effectLst/>
                        </a:rPr>
                      </a:br>
                      <a:r>
                        <a:rPr lang="fr-BE" sz="1600" dirty="0">
                          <a:effectLst/>
                        </a:rPr>
                        <a:t>Durée</a:t>
                      </a:r>
                      <a:endParaRPr lang="en-GB" sz="12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 dirty="0">
                          <a:effectLst/>
                        </a:rPr>
                        <a:t>Work</a:t>
                      </a:r>
                      <a:br>
                        <a:rPr lang="fr-BE" sz="1600" dirty="0">
                          <a:effectLst/>
                        </a:rPr>
                      </a:br>
                      <a:r>
                        <a:rPr lang="fr-BE" sz="1600" dirty="0">
                          <a:effectLst/>
                        </a:rPr>
                        <a:t>Travail</a:t>
                      </a:r>
                      <a:endParaRPr lang="en-GB" sz="12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600" i="1" dirty="0">
                          <a:effectLst/>
                        </a:rPr>
                        <a:t>Duration</a:t>
                      </a:r>
                      <a:br>
                        <a:rPr lang="fr-BE" sz="1600" i="1" dirty="0">
                          <a:effectLst/>
                        </a:rPr>
                      </a:br>
                      <a:r>
                        <a:rPr lang="fr-BE" sz="1600" i="1" dirty="0">
                          <a:effectLst/>
                        </a:rPr>
                        <a:t>Durée</a:t>
                      </a:r>
                      <a:endParaRPr lang="en-GB" sz="1200" i="1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34620509"/>
                  </a:ext>
                </a:extLst>
              </a:tr>
            </a:tbl>
          </a:graphicData>
        </a:graphic>
      </p:graphicFrame>
      <p:pic>
        <p:nvPicPr>
          <p:cNvPr id="2049" name="Picture 1">
            <a:extLst>
              <a:ext uri="{FF2B5EF4-FFF2-40B4-BE49-F238E27FC236}">
                <a16:creationId xmlns:a16="http://schemas.microsoft.com/office/drawing/2014/main" id="{CAC1C871-3F7B-3BE0-DD66-F5B3C9ED7B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70" b="7293"/>
          <a:stretch/>
        </p:blipFill>
        <p:spPr bwMode="auto">
          <a:xfrm>
            <a:off x="5717645" y="149694"/>
            <a:ext cx="3467100" cy="2575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rved Down Arrow 1">
            <a:extLst>
              <a:ext uri="{FF2B5EF4-FFF2-40B4-BE49-F238E27FC236}">
                <a16:creationId xmlns:a16="http://schemas.microsoft.com/office/drawing/2014/main" id="{20F238E2-06A6-70BD-F397-CC1F845DA1F2}"/>
              </a:ext>
            </a:extLst>
          </p:cNvPr>
          <p:cNvSpPr/>
          <p:nvPr/>
        </p:nvSpPr>
        <p:spPr>
          <a:xfrm rot="19112702">
            <a:off x="55528" y="2443424"/>
            <a:ext cx="2476500" cy="11049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73D26A1-BFF7-6323-0AA6-465694A69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6838" y="36179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389D8C4-079D-DD50-50FD-C8D62F98E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6838" y="36179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</a:br>
            <a:endParaRPr kumimoji="0" lang="en-GB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BF92BC3-47F5-A7CB-F8DD-A5C0B76A2DBD}"/>
              </a:ext>
            </a:extLst>
          </p:cNvPr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9875" y="1128643"/>
            <a:ext cx="5515897" cy="41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70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Tracking / </a:t>
            </a:r>
            <a:r>
              <a:rPr lang="nl-BE" dirty="0" err="1"/>
              <a:t>Suivi</a:t>
            </a:r>
            <a:endParaRPr lang="fr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7813"/>
            <a:ext cx="8596668" cy="4723550"/>
          </a:xfrm>
        </p:spPr>
        <p:txBody>
          <a:bodyPr>
            <a:normAutofit fontScale="92500" lnSpcReduction="20000"/>
          </a:bodyPr>
          <a:lstStyle/>
          <a:p>
            <a:r>
              <a:rPr lang="nl-BE" dirty="0"/>
              <a:t>Baseline = </a:t>
            </a:r>
            <a:r>
              <a:rPr lang="nl-BE" dirty="0" err="1"/>
              <a:t>roadmap</a:t>
            </a:r>
            <a:endParaRPr lang="nl-BE" dirty="0"/>
          </a:p>
          <a:p>
            <a:r>
              <a:rPr lang="nl-BE" dirty="0"/>
              <a:t>= Encoder ‘</a:t>
            </a:r>
            <a:r>
              <a:rPr lang="nl-BE" dirty="0" err="1"/>
              <a:t>Actuals</a:t>
            </a:r>
            <a:r>
              <a:rPr lang="nl-BE" dirty="0"/>
              <a:t>’</a:t>
            </a:r>
          </a:p>
          <a:p>
            <a:pPr lvl="1"/>
            <a:r>
              <a:rPr lang="nl-BE" dirty="0" err="1"/>
              <a:t>Début</a:t>
            </a:r>
            <a:r>
              <a:rPr lang="nl-BE" dirty="0"/>
              <a:t> / Fin / </a:t>
            </a:r>
            <a:r>
              <a:rPr lang="nl-BE" dirty="0" err="1"/>
              <a:t>Durée</a:t>
            </a:r>
            <a:r>
              <a:rPr lang="nl-BE" dirty="0"/>
              <a:t> Réel</a:t>
            </a:r>
          </a:p>
          <a:p>
            <a:pPr lvl="1"/>
            <a:r>
              <a:rPr lang="nl-BE" dirty="0" err="1"/>
              <a:t>Travail</a:t>
            </a:r>
            <a:r>
              <a:rPr lang="nl-BE" dirty="0"/>
              <a:t> Réel</a:t>
            </a:r>
          </a:p>
          <a:p>
            <a:pPr lvl="1"/>
            <a:r>
              <a:rPr lang="nl-BE" dirty="0" err="1"/>
              <a:t>Coûts</a:t>
            </a:r>
            <a:r>
              <a:rPr lang="nl-BE" dirty="0"/>
              <a:t> Réels</a:t>
            </a:r>
          </a:p>
          <a:p>
            <a:r>
              <a:rPr lang="nl-BE" dirty="0"/>
              <a:t>Comment</a:t>
            </a:r>
          </a:p>
          <a:p>
            <a:pPr lvl="1"/>
            <a:r>
              <a:rPr lang="nl-BE" dirty="0"/>
              <a:t>%</a:t>
            </a:r>
          </a:p>
          <a:p>
            <a:pPr lvl="1"/>
            <a:r>
              <a:rPr lang="nl-BE" dirty="0" err="1"/>
              <a:t>Mettre</a:t>
            </a:r>
            <a:r>
              <a:rPr lang="nl-BE" dirty="0"/>
              <a:t> à jour les </a:t>
            </a:r>
            <a:r>
              <a:rPr lang="nl-BE" dirty="0" err="1"/>
              <a:t>tâches</a:t>
            </a:r>
            <a:endParaRPr lang="nl-BE" dirty="0"/>
          </a:p>
          <a:p>
            <a:pPr lvl="1"/>
            <a:r>
              <a:rPr lang="nl-BE" dirty="0"/>
              <a:t>Formulaire </a:t>
            </a:r>
            <a:r>
              <a:rPr lang="nl-BE" dirty="0" err="1"/>
              <a:t>Travail</a:t>
            </a:r>
            <a:r>
              <a:rPr lang="nl-BE" dirty="0"/>
              <a:t> / </a:t>
            </a:r>
            <a:r>
              <a:rPr lang="nl-BE" dirty="0" err="1"/>
              <a:t>Coûts</a:t>
            </a:r>
            <a:endParaRPr lang="nl-BE" dirty="0"/>
          </a:p>
          <a:p>
            <a:pPr lvl="1"/>
            <a:r>
              <a:rPr lang="nl-BE" dirty="0" err="1"/>
              <a:t>Table</a:t>
            </a:r>
            <a:r>
              <a:rPr lang="nl-BE" dirty="0"/>
              <a:t> </a:t>
            </a:r>
            <a:r>
              <a:rPr lang="nl-BE" dirty="0" err="1"/>
              <a:t>Suivi</a:t>
            </a:r>
            <a:endParaRPr lang="nl-BE" dirty="0"/>
          </a:p>
          <a:p>
            <a:pPr lvl="1"/>
            <a:r>
              <a:rPr lang="nl-BE" dirty="0"/>
              <a:t>Vues </a:t>
            </a:r>
            <a:r>
              <a:rPr lang="nl-BE" dirty="0" err="1"/>
              <a:t>Utilisation</a:t>
            </a:r>
            <a:r>
              <a:rPr lang="nl-BE" dirty="0"/>
              <a:t> </a:t>
            </a:r>
            <a:r>
              <a:rPr lang="nl-BE" dirty="0" err="1"/>
              <a:t>Tâches</a:t>
            </a:r>
            <a:r>
              <a:rPr lang="nl-BE" dirty="0"/>
              <a:t>/Ressources</a:t>
            </a:r>
          </a:p>
          <a:p>
            <a:r>
              <a:rPr lang="nl-BE" dirty="0" err="1"/>
              <a:t>Recalcul</a:t>
            </a:r>
            <a:r>
              <a:rPr lang="nl-BE" dirty="0"/>
              <a:t> du plan</a:t>
            </a:r>
          </a:p>
          <a:p>
            <a:pPr lvl="1"/>
            <a:r>
              <a:rPr lang="nl-BE" dirty="0" err="1"/>
              <a:t>Evaluer</a:t>
            </a:r>
            <a:endParaRPr lang="nl-BE" dirty="0"/>
          </a:p>
          <a:p>
            <a:pPr lvl="1"/>
            <a:r>
              <a:rPr lang="nl-BE" dirty="0"/>
              <a:t>? </a:t>
            </a:r>
            <a:r>
              <a:rPr lang="nl-BE" dirty="0" err="1"/>
              <a:t>Mettre</a:t>
            </a:r>
            <a:r>
              <a:rPr lang="nl-BE" dirty="0"/>
              <a:t> à jour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35536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AISE</Template>
  <TotalTime>2259</TotalTime>
  <Words>959</Words>
  <Application>Microsoft Office PowerPoint</Application>
  <PresentationFormat>Widescreen</PresentationFormat>
  <Paragraphs>176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Aptos</vt:lpstr>
      <vt:lpstr>Arial</vt:lpstr>
      <vt:lpstr>Constantia</vt:lpstr>
      <vt:lpstr>Garamond</vt:lpstr>
      <vt:lpstr>Trebuchet MS</vt:lpstr>
      <vt:lpstr>Wingdings 3</vt:lpstr>
      <vt:lpstr>Facet</vt:lpstr>
      <vt:lpstr>MS Project</vt:lpstr>
      <vt:lpstr>PowerPoint Presentation</vt:lpstr>
      <vt:lpstr>PowerPoint Presentation</vt:lpstr>
      <vt:lpstr>Nouveau projet</vt:lpstr>
      <vt:lpstr>Liens</vt:lpstr>
      <vt:lpstr>Mise en format</vt:lpstr>
      <vt:lpstr>Ressources</vt:lpstr>
      <vt:lpstr>PowerPoint Presentation</vt:lpstr>
      <vt:lpstr>Tracking / Suivi</vt:lpstr>
      <vt:lpstr>Reporting</vt:lpstr>
      <vt:lpstr>PowerPoint Presentation</vt:lpstr>
      <vt:lpstr>10 insights to ‘crack’ MS Project</vt:lpstr>
      <vt:lpstr>1. MS Project is a database</vt:lpstr>
      <vt:lpstr>2. MS Project is a calculator</vt:lpstr>
      <vt:lpstr>3. Start each project schedule by checking your basic configuration settings </vt:lpstr>
      <vt:lpstr>4. Let MS Project calculate for you</vt:lpstr>
      <vt:lpstr>5. MS Project is programmed to be asap</vt:lpstr>
      <vt:lpstr>6. Use an outline code to discern your task levels and WBS structure</vt:lpstr>
      <vt:lpstr>7. Each of the 3 main (input) fields have three manifestations / versions.</vt:lpstr>
      <vt:lpstr>8. Set the timescales to weeks and month for easier management.</vt:lpstr>
      <vt:lpstr>9. Think in work-terms as much as possible.</vt:lpstr>
      <vt:lpstr>10. Tracking a project = entering actuals</vt:lpstr>
      <vt:lpstr>Ressources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P</dc:creator>
  <cp:lastModifiedBy>Danny P</cp:lastModifiedBy>
  <cp:revision>45</cp:revision>
  <dcterms:created xsi:type="dcterms:W3CDTF">2021-01-25T08:26:17Z</dcterms:created>
  <dcterms:modified xsi:type="dcterms:W3CDTF">2025-01-07T11:02:57Z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2022-04-21T13:36:03Z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c2d2fea2-5c86-4b8c-8d7b-6eb4b94f1f05</vt:lpwstr>
  </property>
  <property fmtid="{D5CDD505-2E9C-101B-9397-08002B2CF9AE}" pid="7" name="MSIP_Label_defa4170-0d19-0005-0004-bc88714345d2_ActionId">
    <vt:lpwstr>ae890065-3296-4e7e-b1f4-dd4daa3ffec0</vt:lpwstr>
  </property>
  <property fmtid="{D5CDD505-2E9C-101B-9397-08002B2CF9AE}" pid="8" name="MSIP_Label_defa4170-0d19-0005-0004-bc88714345d2_ContentBits">
    <vt:lpwstr>0</vt:lpwstr>
  </property>
</Properties>
</file>