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65" r:id="rId2"/>
    <p:sldId id="266" r:id="rId3"/>
    <p:sldId id="259" r:id="rId4"/>
    <p:sldId id="268" r:id="rId5"/>
    <p:sldId id="275" r:id="rId6"/>
    <p:sldId id="277" r:id="rId7"/>
    <p:sldId id="283" r:id="rId8"/>
    <p:sldId id="286" r:id="rId9"/>
    <p:sldId id="288" r:id="rId10"/>
    <p:sldId id="292" r:id="rId11"/>
    <p:sldId id="2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375" autoAdjust="0"/>
  </p:normalViewPr>
  <p:slideViewPr>
    <p:cSldViewPr snapToGrid="0">
      <p:cViewPr varScale="1">
        <p:scale>
          <a:sx n="89" d="100"/>
          <a:sy n="89" d="100"/>
        </p:scale>
        <p:origin x="228" y="78"/>
      </p:cViewPr>
      <p:guideLst/>
    </p:cSldViewPr>
  </p:slideViewPr>
  <p:outlineViewPr>
    <p:cViewPr>
      <p:scale>
        <a:sx n="33" d="100"/>
        <a:sy n="33" d="100"/>
      </p:scale>
      <p:origin x="0" y="-12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228F0-C1A9-4FA9-9B0A-D3AA99F9E7B0}" type="datetimeFigureOut">
              <a:rPr lang="fr-BE" smtClean="0"/>
              <a:t>18-08-24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9E746-D814-4F1C-B628-49C8DDFE253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32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61C600-1464-4D45-AADD-6811E9894FDD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37EFC-C4C0-4B1D-B2D1-A26BC94811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9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3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8232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7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519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534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4578-8CD8-45B1-8F6F-B5599FCCC791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05928-884B-4132-A2F0-FD6999EC42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922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BDDA90-A5F3-4744-BB02-21495E235E51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EEBB8-BF2E-4B6C-A96D-53667DAA2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7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AIS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95468" y="1893446"/>
            <a:ext cx="10368385" cy="2332190"/>
          </a:xfrm>
        </p:spPr>
        <p:txBody>
          <a:bodyPr>
            <a:normAutofit/>
          </a:bodyPr>
          <a:lstStyle>
            <a:lvl1pPr>
              <a:defRPr sz="4000" b="1" i="0" baseline="0">
                <a:latin typeface="Arial"/>
                <a:cs typeface="Helvetica"/>
              </a:defRPr>
            </a:lvl1pPr>
          </a:lstStyle>
          <a:p>
            <a:r>
              <a:rPr lang="nl-BE" dirty="0"/>
              <a:t>Click </a:t>
            </a:r>
            <a:br>
              <a:rPr lang="nl-BE" dirty="0"/>
            </a:br>
            <a:r>
              <a:rPr lang="nl-BE" dirty="0"/>
              <a:t>to </a:t>
            </a:r>
            <a:r>
              <a:rPr lang="nl-BE" dirty="0" err="1"/>
              <a:t>Insert</a:t>
            </a:r>
            <a:r>
              <a:rPr lang="nl-BE" dirty="0"/>
              <a:t> </a:t>
            </a:r>
            <a:r>
              <a:rPr lang="nl-BE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5468" y="4324932"/>
            <a:ext cx="10368385" cy="5183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accent4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insert name/subtitle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5456" y="4933951"/>
            <a:ext cx="10369163" cy="6143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date/other</a:t>
            </a:r>
          </a:p>
        </p:txBody>
      </p:sp>
    </p:spTree>
    <p:extLst>
      <p:ext uri="{BB962C8B-B14F-4D97-AF65-F5344CB8AC3E}">
        <p14:creationId xmlns:p14="http://schemas.microsoft.com/office/powerpoint/2010/main" val="2900675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7572-C4A5-EE13-29BF-EE8D2CBE4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E2A1D-50CB-7141-8CB4-E51A1DE568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971E3-4B97-F721-4447-7ECA084C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F89EA-98D6-4A0C-87C6-B4CF981C4B85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8314E-7E20-2154-FCEC-B514EE8BA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F937D-B6DA-E478-782A-F55C695DD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5386-A874-44F9-873A-C61131FB85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/>
            </a:lvl1pPr>
            <a:lvl2pPr>
              <a:defRPr sz="1800"/>
            </a:lvl2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43C21-A975-4E6A-B6AF-E41364695014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FABEA-3299-4CE6-B4A2-89B720E2944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6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082F5-42EE-4B0D-8DDE-6CD504AAE661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2E05E-7659-4051-AB53-4E44D84542A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27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DDFAEC-7B81-4994-BD24-FDAF889144D3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D5612-4ED8-497B-A93C-A7D4F5A7081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CE118F-56C6-4CDD-AF11-3E989B591629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9C352-E56C-4A3D-A9D5-000004585F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1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376B8-8185-4644-B502-BAB77F6FB132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7492E-0077-45EA-8D59-2976AB964F8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0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845BC7-29CE-4BC9-A193-60BCE6D743D8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9BE24-632A-42E5-9B79-D782BA2503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1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03990B-83A0-4D60-9A1A-BB9235CC9877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95955-0E78-49DB-867A-5F2F60267D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3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22DC79-785C-4947-96EF-BA712D89C0F4}" type="datetimeFigureOut">
              <a:rPr lang="en-GB" smtClean="0"/>
              <a:pPr>
                <a:defRPr/>
              </a:pPr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514A5-44F5-4DE9-AF59-36C3711D793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5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7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DA8819-A8D9-0559-2C2A-345D811A7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r>
              <a:rPr lang="nl-BE" dirty="0"/>
              <a:t>MS Project </a:t>
            </a:r>
            <a:br>
              <a:rPr lang="nl-BE" dirty="0"/>
            </a:br>
            <a:r>
              <a:rPr lang="nl-BE" dirty="0"/>
              <a:t>Advanced course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D6030ED-B088-6AA0-B7AD-5EA2F7E2B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/>
          <a:p>
            <a:r>
              <a:rPr lang="nl-BE" dirty="0"/>
              <a:t>Danny Puype – 2024</a:t>
            </a:r>
          </a:p>
        </p:txBody>
      </p:sp>
    </p:spTree>
    <p:extLst>
      <p:ext uri="{BB962C8B-B14F-4D97-AF65-F5344CB8AC3E}">
        <p14:creationId xmlns:p14="http://schemas.microsoft.com/office/powerpoint/2010/main" val="284491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2D79E-7531-6396-2C6E-64D3DA466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Organizer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97811-ECCD-AA26-FDA5-2EC78F970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Working with Organizer</a:t>
            </a:r>
          </a:p>
          <a:p>
            <a:pPr lvl="0"/>
            <a:r>
              <a:rPr lang="en-GB" dirty="0"/>
              <a:t>Resetting objects </a:t>
            </a:r>
          </a:p>
        </p:txBody>
      </p:sp>
    </p:spTree>
    <p:extLst>
      <p:ext uri="{BB962C8B-B14F-4D97-AF65-F5344CB8AC3E}">
        <p14:creationId xmlns:p14="http://schemas.microsoft.com/office/powerpoint/2010/main" val="70225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87314-3912-00B5-9D77-A2696C9C3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Project Online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506D49-AB1E-9173-EAA0-8A30CA8B0B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64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D961-91A6-53D6-2582-5DFD9E280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Revision of basic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5127A-F50B-D7ED-CA8A-C5044F907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Resources &amp; calculations reviewed</a:t>
            </a:r>
          </a:p>
          <a:p>
            <a:pPr lvl="0"/>
            <a:r>
              <a:rPr lang="en-GB" dirty="0"/>
              <a:t>Cost &amp; material resources &amp; cost calculations</a:t>
            </a:r>
          </a:p>
        </p:txBody>
      </p:sp>
    </p:spTree>
    <p:extLst>
      <p:ext uri="{BB962C8B-B14F-4D97-AF65-F5344CB8AC3E}">
        <p14:creationId xmlns:p14="http://schemas.microsoft.com/office/powerpoint/2010/main" val="307038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AD740-378D-FA27-FDFA-098B2F90C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Advanced viewing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CF303-7C51-D1AF-4C8F-3590BEE52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Working in time schedule views (task/resource) with 3 dimensions (planning, baseline, actuals)</a:t>
            </a:r>
          </a:p>
          <a:p>
            <a:pPr lvl="0"/>
            <a:r>
              <a:rPr lang="en-GB" dirty="0"/>
              <a:t>Combination views</a:t>
            </a:r>
          </a:p>
          <a:p>
            <a:pPr lvl="0"/>
            <a:r>
              <a:rPr lang="en-GB" dirty="0"/>
              <a:t>Network diagram, relationship diagram</a:t>
            </a:r>
          </a:p>
          <a:p>
            <a:pPr lvl="0"/>
            <a:r>
              <a:rPr lang="en-GB" dirty="0" err="1"/>
              <a:t>Teamplanner</a:t>
            </a:r>
            <a:endParaRPr lang="en-GB" dirty="0"/>
          </a:p>
          <a:p>
            <a:pPr lvl="0"/>
            <a:r>
              <a:rPr lang="en-GB" dirty="0"/>
              <a:t>Resource graph </a:t>
            </a:r>
          </a:p>
          <a:p>
            <a:pPr lvl="0"/>
            <a:r>
              <a:rPr lang="en-GB" dirty="0"/>
              <a:t>Detailed task form</a:t>
            </a:r>
          </a:p>
          <a:p>
            <a:pPr lvl="0"/>
            <a:r>
              <a:rPr lang="en-GB" dirty="0" err="1"/>
              <a:t>Taskboard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9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22C37-4358-47F4-A887-5051A0E5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More features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A2C12-CC5A-7A0F-0ABA-5F60FB4A5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Using budget costs </a:t>
            </a:r>
          </a:p>
          <a:p>
            <a:pPr lvl="0"/>
            <a:r>
              <a:rPr lang="en-GB" dirty="0"/>
              <a:t>Inactivation of tasks</a:t>
            </a:r>
          </a:p>
          <a:p>
            <a:pPr lvl="0"/>
            <a:r>
              <a:rPr lang="en-GB" dirty="0"/>
              <a:t>Agile : scrum and kanban</a:t>
            </a:r>
          </a:p>
          <a:p>
            <a:pPr lvl="0"/>
            <a:r>
              <a:rPr lang="en-GB" dirty="0" err="1"/>
              <a:t>Leveling</a:t>
            </a:r>
            <a:r>
              <a:rPr lang="en-GB" dirty="0"/>
              <a:t> and </a:t>
            </a:r>
            <a:r>
              <a:rPr lang="en-GB" dirty="0" err="1"/>
              <a:t>leveling</a:t>
            </a:r>
            <a:r>
              <a:rPr lang="en-GB" dirty="0"/>
              <a:t> Gantt</a:t>
            </a:r>
          </a:p>
          <a:p>
            <a:pPr lvl="0"/>
            <a:r>
              <a:rPr lang="en-GB" dirty="0"/>
              <a:t>Progress lines</a:t>
            </a:r>
          </a:p>
          <a:p>
            <a:pPr lvl="0"/>
            <a:r>
              <a:rPr lang="en-GB" dirty="0"/>
              <a:t>Task calendars</a:t>
            </a:r>
          </a:p>
          <a:p>
            <a:pPr lvl="0"/>
            <a:r>
              <a:rPr lang="en-GB" dirty="0"/>
              <a:t>Earned value</a:t>
            </a:r>
          </a:p>
        </p:txBody>
      </p:sp>
    </p:spTree>
    <p:extLst>
      <p:ext uri="{BB962C8B-B14F-4D97-AF65-F5344CB8AC3E}">
        <p14:creationId xmlns:p14="http://schemas.microsoft.com/office/powerpoint/2010/main" val="213723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3DD2E-92C8-CAA3-0037-C526F0AA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Multi-projects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E410D-B8EB-502F-C688-5A36152AB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Working with master projects </a:t>
            </a:r>
          </a:p>
          <a:p>
            <a:pPr lvl="0"/>
            <a:r>
              <a:rPr lang="en-GB" dirty="0"/>
              <a:t>Resource pools </a:t>
            </a:r>
          </a:p>
        </p:txBody>
      </p:sp>
    </p:spTree>
    <p:extLst>
      <p:ext uri="{BB962C8B-B14F-4D97-AF65-F5344CB8AC3E}">
        <p14:creationId xmlns:p14="http://schemas.microsoft.com/office/powerpoint/2010/main" val="106897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27EE-219C-E0CB-7AC3-3A1C2BAC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Advanced Customisations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0CBCA-38CA-4CFC-A6B5-DA09167D9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Auto filters and filters</a:t>
            </a:r>
          </a:p>
          <a:p>
            <a:pPr lvl="0"/>
            <a:r>
              <a:rPr lang="en-GB" dirty="0"/>
              <a:t>Custom groups</a:t>
            </a:r>
          </a:p>
          <a:p>
            <a:pPr lvl="0"/>
            <a:r>
              <a:rPr lang="en-GB" dirty="0"/>
              <a:t>Custom fields </a:t>
            </a:r>
          </a:p>
          <a:p>
            <a:pPr lvl="0"/>
            <a:r>
              <a:rPr lang="en-GB" dirty="0"/>
              <a:t>Field calculations &amp; indicators</a:t>
            </a:r>
          </a:p>
          <a:p>
            <a:pPr lvl="0"/>
            <a:r>
              <a:rPr lang="en-GB" dirty="0"/>
              <a:t>Custom tables</a:t>
            </a:r>
          </a:p>
          <a:p>
            <a:pPr lvl="0"/>
            <a:r>
              <a:rPr lang="en-GB" dirty="0"/>
              <a:t>Customising views</a:t>
            </a:r>
          </a:p>
        </p:txBody>
      </p:sp>
    </p:spTree>
    <p:extLst>
      <p:ext uri="{BB962C8B-B14F-4D97-AF65-F5344CB8AC3E}">
        <p14:creationId xmlns:p14="http://schemas.microsoft.com/office/powerpoint/2010/main" val="95779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958F-13D4-2226-DFD9-87F3FBB0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Reports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8774D-507D-2305-F184-767DAEB76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Creating reports with report generator</a:t>
            </a:r>
          </a:p>
          <a:p>
            <a:pPr lvl="0"/>
            <a:r>
              <a:rPr lang="en-GB" dirty="0"/>
              <a:t>Managing reports</a:t>
            </a:r>
          </a:p>
          <a:p>
            <a:pPr lvl="0"/>
            <a:r>
              <a:rPr lang="en-GB" dirty="0"/>
              <a:t>Multiple Timelines</a:t>
            </a:r>
          </a:p>
        </p:txBody>
      </p:sp>
    </p:spTree>
    <p:extLst>
      <p:ext uri="{BB962C8B-B14F-4D97-AF65-F5344CB8AC3E}">
        <p14:creationId xmlns:p14="http://schemas.microsoft.com/office/powerpoint/2010/main" val="400068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2B9E9-CF8F-45ED-FB13-F16E6DA64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Macros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E44A6-C2E8-4727-F983-2BC4812EB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/>
              <a:t>Using the macro recorder to record simple macros</a:t>
            </a:r>
          </a:p>
          <a:p>
            <a:pPr lvl="0"/>
            <a:r>
              <a:rPr lang="en-GB"/>
              <a:t>Managing macros and code</a:t>
            </a:r>
          </a:p>
        </p:txBody>
      </p:sp>
    </p:spTree>
    <p:extLst>
      <p:ext uri="{BB962C8B-B14F-4D97-AF65-F5344CB8AC3E}">
        <p14:creationId xmlns:p14="http://schemas.microsoft.com/office/powerpoint/2010/main" val="4162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E3AD1-6C86-9EBF-C31E-5C417D15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Templates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05E3A-A0A3-1573-62DF-BE2D004E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GB" dirty="0"/>
              <a:t>Procedure</a:t>
            </a:r>
          </a:p>
          <a:p>
            <a:pPr lvl="0"/>
            <a:r>
              <a:rPr lang="en-GB" dirty="0"/>
              <a:t>Integrating advanced settings for calendar, resources etc.</a:t>
            </a:r>
          </a:p>
          <a:p>
            <a:pPr lvl="0"/>
            <a:r>
              <a:rPr lang="en-GB" dirty="0"/>
              <a:t>PMBOK Project Template</a:t>
            </a:r>
          </a:p>
          <a:p>
            <a:pPr lvl="0"/>
            <a:r>
              <a:rPr lang="en-GB" dirty="0"/>
              <a:t>Agile project management template</a:t>
            </a:r>
          </a:p>
        </p:txBody>
      </p:sp>
    </p:spTree>
    <p:extLst>
      <p:ext uri="{BB962C8B-B14F-4D97-AF65-F5344CB8AC3E}">
        <p14:creationId xmlns:p14="http://schemas.microsoft.com/office/powerpoint/2010/main" val="36435278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EBE7D5"/>
      </a:hlink>
      <a:folHlink>
        <a:srgbClr val="F2F2F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AISE</Template>
  <TotalTime>2933</TotalTime>
  <Words>157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Helvetica</vt:lpstr>
      <vt:lpstr>Trebuchet MS</vt:lpstr>
      <vt:lpstr>Wingdings 3</vt:lpstr>
      <vt:lpstr>Facet</vt:lpstr>
      <vt:lpstr>MS Project  Advanced course</vt:lpstr>
      <vt:lpstr>Revision of basic concepts</vt:lpstr>
      <vt:lpstr>Advanced viewing</vt:lpstr>
      <vt:lpstr>More features</vt:lpstr>
      <vt:lpstr>Multi-projects</vt:lpstr>
      <vt:lpstr>Advanced Customisations</vt:lpstr>
      <vt:lpstr>Reports</vt:lpstr>
      <vt:lpstr>Macros</vt:lpstr>
      <vt:lpstr>Templates</vt:lpstr>
      <vt:lpstr>Organizer</vt:lpstr>
      <vt:lpstr>Project Online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P</dc:creator>
  <cp:lastModifiedBy>Danny P</cp:lastModifiedBy>
  <cp:revision>47</cp:revision>
  <dcterms:created xsi:type="dcterms:W3CDTF">2021-01-25T08:26:17Z</dcterms:created>
  <dcterms:modified xsi:type="dcterms:W3CDTF">2024-08-18T11:35:14Z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2022-04-21T13:36:03Z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c2d2fea2-5c86-4b8c-8d7b-6eb4b94f1f05</vt:lpwstr>
  </property>
  <property fmtid="{D5CDD505-2E9C-101B-9397-08002B2CF9AE}" pid="7" name="MSIP_Label_defa4170-0d19-0005-0004-bc88714345d2_ActionId">
    <vt:lpwstr>ae890065-3296-4e7e-b1f4-dd4daa3ffec0</vt:lpwstr>
  </property>
  <property fmtid="{D5CDD505-2E9C-101B-9397-08002B2CF9AE}" pid="8" name="MSIP_Label_defa4170-0d19-0005-0004-bc88714345d2_ContentBits">
    <vt:lpwstr>0</vt:lpwstr>
  </property>
</Properties>
</file>