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67" r:id="rId2"/>
    <p:sldId id="273" r:id="rId3"/>
    <p:sldId id="256" r:id="rId4"/>
    <p:sldId id="260" r:id="rId5"/>
    <p:sldId id="268" r:id="rId6"/>
    <p:sldId id="258" r:id="rId7"/>
    <p:sldId id="259" r:id="rId8"/>
    <p:sldId id="261" r:id="rId9"/>
    <p:sldId id="257" r:id="rId10"/>
    <p:sldId id="272" r:id="rId11"/>
    <p:sldId id="269" r:id="rId12"/>
    <p:sldId id="270" r:id="rId13"/>
    <p:sldId id="274" r:id="rId14"/>
    <p:sldId id="275" r:id="rId15"/>
    <p:sldId id="271" r:id="rId16"/>
    <p:sldId id="262" r:id="rId17"/>
    <p:sldId id="26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941E75-3974-4DEC-BF45-30D483B5E7D0}">
          <p14:sldIdLst>
            <p14:sldId id="267"/>
          </p14:sldIdLst>
        </p14:section>
        <p14:section name="Grafieken en tabular Data  in PWP" id="{FF56421C-ED7A-4CE8-85AD-6938EB74637B}">
          <p14:sldIdLst>
            <p14:sldId id="273"/>
            <p14:sldId id="256"/>
            <p14:sldId id="260"/>
            <p14:sldId id="268"/>
            <p14:sldId id="258"/>
            <p14:sldId id="259"/>
            <p14:sldId id="261"/>
            <p14:sldId id="257"/>
          </p14:sldIdLst>
        </p14:section>
        <p14:section name="Data communiceren" id="{1A2102AE-B5FA-4A6C-89A6-5B1B5FDFA3B3}">
          <p14:sldIdLst>
            <p14:sldId id="272"/>
            <p14:sldId id="269"/>
            <p14:sldId id="270"/>
            <p14:sldId id="274"/>
            <p14:sldId id="275"/>
          </p14:sldIdLst>
        </p14:section>
        <p14:section name="Extra animaties" id="{BA25C2BE-50DF-4DDA-AA76-A4D7FA4C2621}">
          <p14:sldIdLst>
            <p14:sldId id="271"/>
            <p14:sldId id="262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B1FC7-27F6-4F40-93BE-2AFE965B618A}" v="6" dt="2023-11-06T10:30:21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1489" autoAdjust="0"/>
  </p:normalViewPr>
  <p:slideViewPr>
    <p:cSldViewPr snapToGrid="0">
      <p:cViewPr varScale="1">
        <p:scale>
          <a:sx n="94" d="100"/>
          <a:sy n="94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\Onedrive\Documents\EE%20day%202023\Sessie%20NL%206%20%20Data%20helder%20presenteren%20met%20Excel%20en%20Powerpoint\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173504065249179E-2"/>
          <c:y val="3.7776423541504053E-2"/>
          <c:w val="0.89143235912693319"/>
          <c:h val="0.7515427939333975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Regio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2192</c:v>
                </c:pt>
                <c:pt idx="1">
                  <c:v>4803</c:v>
                </c:pt>
                <c:pt idx="2">
                  <c:v>4775</c:v>
                </c:pt>
                <c:pt idx="3">
                  <c:v>1834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89-4185-A0DF-0243270D9D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3297</c:v>
                </c:pt>
                <c:pt idx="1">
                  <c:v>2946</c:v>
                </c:pt>
                <c:pt idx="2">
                  <c:v>2905</c:v>
                </c:pt>
                <c:pt idx="3">
                  <c:v>1696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89-4185-A0DF-0243270D9D5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Regio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2978</c:v>
                </c:pt>
                <c:pt idx="1">
                  <c:v>3559</c:v>
                </c:pt>
                <c:pt idx="2">
                  <c:v>4137</c:v>
                </c:pt>
                <c:pt idx="3">
                  <c:v>4920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89-4185-A0DF-0243270D9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434287"/>
        <c:axId val="182432367"/>
      </c:lineChart>
      <c:catAx>
        <c:axId val="182434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32367"/>
        <c:crosses val="autoZero"/>
        <c:auto val="1"/>
        <c:lblAlgn val="ctr"/>
        <c:lblOffset val="100"/>
        <c:noMultiLvlLbl val="0"/>
      </c:catAx>
      <c:valAx>
        <c:axId val="182432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34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Cumulatief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14-41BB-AB7D-BD54C071E280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14-41BB-AB7D-BD54C071E280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14-41BB-AB7D-BD54C071E280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14-41BB-AB7D-BD54C071E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nl-BE"/>
              <a:t>Cumulatief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9D-4BC6-86C5-E3147E52F5DA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9D-4BC6-86C5-E3147E52F5DA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9D-4BC6-86C5-E3147E52F5DA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9D-4BC6-86C5-E3147E52F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nl-BE"/>
              <a:t>Verkoop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8-4376-B390-D7821A14129C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8-4376-B390-D7821A14129C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8-4376-B390-D7821A14129C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18-4376-B390-D7821A141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Verkoop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50-475B-96E2-72B017D88D8B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50-475B-96E2-72B017D88D8B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50-475B-96E2-72B017D88D8B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50-475B-96E2-72B017D88D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dirty="0"/>
              <a:t>Verkoop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0-4101-A39A-987091B2249A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F0-4101-A39A-987091B2249A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F0-4101-A39A-987091B2249A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F0-4101-A39A-987091B22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1800" b="1" baseline="0"/>
              <a:t>Cumulatief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89-4367-86D9-FA2FC2F4F5A9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520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89-4367-86D9-FA2FC2F4F5A9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89-4367-86D9-FA2FC2F4F5A9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>
                  <c:v>303</c:v>
                </c:pt>
                <c:pt idx="1">
                  <c:v>229.22018348623851</c:v>
                </c:pt>
                <c:pt idx="2">
                  <c:v>520</c:v>
                </c:pt>
                <c:pt idx="3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89-4367-86D9-FA2FC2F4F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9"/>
        <c:overlap val="100"/>
        <c:axId val="503992456"/>
        <c:axId val="503994096"/>
      </c:barChart>
      <c:catAx>
        <c:axId val="503992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Cumulatief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90000">
                  <a:schemeClr val="accent1">
                    <a:shade val="100000"/>
                    <a:satMod val="105000"/>
                  </a:schemeClr>
                </a:gs>
                <a:gs pos="100000">
                  <a:schemeClr val="accent1">
                    <a:shade val="80000"/>
                    <a:satMod val="12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1-4145-9FFF-CDA83D2BE24D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2"/>
                </a:gs>
                <a:gs pos="90000">
                  <a:schemeClr val="accent2">
                    <a:shade val="100000"/>
                    <a:satMod val="105000"/>
                  </a:schemeClr>
                </a:gs>
                <a:gs pos="100000">
                  <a:schemeClr val="accent2">
                    <a:shade val="80000"/>
                    <a:satMod val="12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F1-4145-9FFF-CDA83D2BE24D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3"/>
                </a:gs>
                <a:gs pos="90000">
                  <a:schemeClr val="accent3">
                    <a:shade val="100000"/>
                    <a:satMod val="105000"/>
                  </a:schemeClr>
                </a:gs>
                <a:gs pos="100000">
                  <a:schemeClr val="accent3">
                    <a:shade val="80000"/>
                    <a:satMod val="12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F1-4145-9FFF-CDA83D2BE24D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4"/>
                </a:gs>
                <a:gs pos="90000">
                  <a:schemeClr val="accent4">
                    <a:shade val="100000"/>
                    <a:satMod val="105000"/>
                  </a:schemeClr>
                </a:gs>
                <a:gs pos="100000">
                  <a:schemeClr val="accent4">
                    <a:shade val="80000"/>
                    <a:satMod val="12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F1-4145-9FFF-CDA83D2BE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Verkoop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CC-4EBD-8000-8ABCF7BD5868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CC-4EBD-8000-8ABCF7BD5868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CC-4EBD-8000-8ABCF7BD5868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CC-4EBD-8000-8ABCF7BD5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Verkoop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'Charts individueel'!$C$5</c:f>
              <c:strCache>
                <c:ptCount val="1"/>
                <c:pt idx="0">
                  <c:v>Gent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individueel'!$D$5:$G$5</c:f>
              <c:numCache>
                <c:formatCode>General</c:formatCode>
                <c:ptCount val="4"/>
                <c:pt idx="0">
                  <c:v>250</c:v>
                </c:pt>
                <c:pt idx="1">
                  <c:v>265</c:v>
                </c:pt>
                <c:pt idx="2">
                  <c:v>286</c:v>
                </c:pt>
                <c:pt idx="3" formatCode="0">
                  <c:v>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6-47B4-B6E2-C07E5CEFBA8F}"/>
            </c:ext>
          </c:extLst>
        </c:ser>
        <c:ser>
          <c:idx val="1"/>
          <c:order val="1"/>
          <c:tx>
            <c:strRef>
              <c:f>'Charts individueel'!$C$6</c:f>
              <c:strCache>
                <c:ptCount val="1"/>
                <c:pt idx="0">
                  <c:v>Brussel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individueel'!$D$6:$G$6</c:f>
              <c:numCache>
                <c:formatCode>General</c:formatCode>
                <c:ptCount val="4"/>
                <c:pt idx="0">
                  <c:v>300</c:v>
                </c:pt>
                <c:pt idx="1">
                  <c:v>500</c:v>
                </c:pt>
                <c:pt idx="2">
                  <c:v>250</c:v>
                </c:pt>
                <c:pt idx="3" formatCode="0">
                  <c:v>229.22018348623851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6-47B4-B6E2-C07E5CEFBA8F}"/>
            </c:ext>
          </c:extLst>
        </c:ser>
        <c:ser>
          <c:idx val="2"/>
          <c:order val="2"/>
          <c:tx>
            <c:strRef>
              <c:f>'Charts individueel'!$C$7</c:f>
              <c:strCache>
                <c:ptCount val="1"/>
                <c:pt idx="0">
                  <c:v>Antwerpen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individueel'!$D$7:$G$7</c:f>
              <c:numCache>
                <c:formatCode>General</c:formatCode>
                <c:ptCount val="4"/>
                <c:pt idx="0">
                  <c:v>350</c:v>
                </c:pt>
                <c:pt idx="1">
                  <c:v>400</c:v>
                </c:pt>
                <c:pt idx="2">
                  <c:v>359</c:v>
                </c:pt>
                <c:pt idx="3" formatCode="0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76-47B4-B6E2-C07E5CEFBA8F}"/>
            </c:ext>
          </c:extLst>
        </c:ser>
        <c:ser>
          <c:idx val="3"/>
          <c:order val="3"/>
          <c:tx>
            <c:strRef>
              <c:f>'Charts individueel'!$C$8</c:f>
              <c:strCache>
                <c:ptCount val="1"/>
                <c:pt idx="0">
                  <c:v>Oostende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individueel'!$D$8:$G$8</c:f>
              <c:numCache>
                <c:formatCode>General</c:formatCode>
                <c:ptCount val="4"/>
                <c:pt idx="0">
                  <c:v>56</c:v>
                </c:pt>
                <c:pt idx="1">
                  <c:v>68</c:v>
                </c:pt>
                <c:pt idx="2">
                  <c:v>98</c:v>
                </c:pt>
                <c:pt idx="3" formatCode="0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6-47B4-B6E2-C07E5CEFBA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6"/>
        <c:axId val="503992456"/>
        <c:axId val="503994096"/>
      </c:barChart>
      <c:catAx>
        <c:axId val="503992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09943639291466E-2"/>
          <c:y val="0.23405448717948718"/>
          <c:w val="0.8689245169082126"/>
          <c:h val="0.69785470085470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'Charts individueel'!$C$5</c:f>
              <c:strCache>
                <c:ptCount val="1"/>
                <c:pt idx="0">
                  <c:v>Gent</c:v>
                </c:pt>
              </c:strCache>
            </c:strRef>
          </c:tx>
          <c:spPr>
            <a:solidFill>
              <a:schemeClr val="accent2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individueel'!$D$5:$G$5</c:f>
              <c:numCache>
                <c:formatCode>General</c:formatCode>
                <c:ptCount val="4"/>
                <c:pt idx="0">
                  <c:v>250</c:v>
                </c:pt>
                <c:pt idx="1">
                  <c:v>265</c:v>
                </c:pt>
                <c:pt idx="2">
                  <c:v>286</c:v>
                </c:pt>
                <c:pt idx="3" formatCode="0">
                  <c:v>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6-47B4-B6E2-C07E5CEFBA8F}"/>
            </c:ext>
          </c:extLst>
        </c:ser>
        <c:ser>
          <c:idx val="1"/>
          <c:order val="1"/>
          <c:tx>
            <c:strRef>
              <c:f>'Charts individueel'!$C$6</c:f>
              <c:strCache>
                <c:ptCount val="1"/>
                <c:pt idx="0">
                  <c:v>Brussel</c:v>
                </c:pt>
              </c:strCache>
            </c:strRef>
          </c:tx>
          <c:spPr>
            <a:solidFill>
              <a:schemeClr val="accent2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individueel'!$D$6:$G$6</c:f>
              <c:numCache>
                <c:formatCode>General</c:formatCode>
                <c:ptCount val="4"/>
                <c:pt idx="0">
                  <c:v>300</c:v>
                </c:pt>
                <c:pt idx="1">
                  <c:v>500</c:v>
                </c:pt>
                <c:pt idx="2">
                  <c:v>250</c:v>
                </c:pt>
                <c:pt idx="3" formatCode="0">
                  <c:v>229.22018348623851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6-47B4-B6E2-C07E5CEFBA8F}"/>
            </c:ext>
          </c:extLst>
        </c:ser>
        <c:ser>
          <c:idx val="3"/>
          <c:order val="3"/>
          <c:tx>
            <c:strRef>
              <c:f>'Charts individueel'!$C$8</c:f>
              <c:strCache>
                <c:ptCount val="1"/>
                <c:pt idx="0">
                  <c:v>Oostende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individueel'!$D$8:$G$8</c:f>
              <c:numCache>
                <c:formatCode>General</c:formatCode>
                <c:ptCount val="4"/>
                <c:pt idx="0">
                  <c:v>56</c:v>
                </c:pt>
                <c:pt idx="1">
                  <c:v>68</c:v>
                </c:pt>
                <c:pt idx="2">
                  <c:v>98</c:v>
                </c:pt>
                <c:pt idx="3" formatCode="0">
                  <c:v>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6-47B4-B6E2-C07E5CEFBA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503992456"/>
        <c:axId val="50399409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'Charts individueel'!$C$7</c15:sqref>
                        </c15:formulaRef>
                      </c:ext>
                    </c:extLst>
                    <c:strCache>
                      <c:ptCount val="1"/>
                      <c:pt idx="0">
                        <c:v>Antwerpen</c:v>
                      </c:pt>
                    </c:strCache>
                  </c:strRef>
                </c:tx>
                <c:spPr>
                  <a:solidFill>
                    <a:schemeClr val="accent2">
                      <a:tint val="86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'Charts individueel'!$D$4:$G$4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'Charts individueel'!$D$7:$G$7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350</c:v>
                      </c:pt>
                      <c:pt idx="1">
                        <c:v>400</c:v>
                      </c:pt>
                      <c:pt idx="2">
                        <c:v>359</c:v>
                      </c:pt>
                      <c:pt idx="3" formatCode="0">
                        <c:v>320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A376-47B4-B6E2-C07E5CEFBA8F}"/>
                  </c:ext>
                </c:extLst>
              </c15:ser>
            </c15:filteredBarSeries>
          </c:ext>
        </c:extLst>
      </c:barChart>
      <c:catAx>
        <c:axId val="503992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  <c:max val="5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0485185185185187"/>
          <c:y val="0.15942841880341879"/>
          <c:w val="0.41821497584541062"/>
          <c:h val="6.54527243589743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sz="1600" baseline="0"/>
              <a:t>De groei gaat gestaag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'Charts individueel'!$C$5</c:f>
              <c:strCache>
                <c:ptCount val="1"/>
                <c:pt idx="0">
                  <c:v>Gent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70000"/>
                    <a:satMod val="180000"/>
                  </a:schemeClr>
                </a:gs>
                <a:gs pos="62000">
                  <a:schemeClr val="accent1">
                    <a:tint val="30000"/>
                    <a:satMod val="180000"/>
                  </a:schemeClr>
                </a:gs>
                <a:gs pos="100000">
                  <a:schemeClr val="accent1">
                    <a:tint val="22000"/>
                    <a:satMod val="18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individueel'!$D$5:$G$5</c:f>
              <c:numCache>
                <c:formatCode>General</c:formatCode>
                <c:ptCount val="4"/>
                <c:pt idx="0">
                  <c:v>250</c:v>
                </c:pt>
                <c:pt idx="1">
                  <c:v>265</c:v>
                </c:pt>
                <c:pt idx="2">
                  <c:v>286</c:v>
                </c:pt>
                <c:pt idx="3" formatCode="0">
                  <c:v>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0-44DB-AFE3-4EE38C643E37}"/>
            </c:ext>
          </c:extLst>
        </c:ser>
        <c:ser>
          <c:idx val="1"/>
          <c:order val="1"/>
          <c:tx>
            <c:strRef>
              <c:f>'Charts individueel'!$C$6</c:f>
              <c:strCache>
                <c:ptCount val="1"/>
                <c:pt idx="0">
                  <c:v>Brussel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0000"/>
                    <a:satMod val="180000"/>
                  </a:schemeClr>
                </a:gs>
                <a:gs pos="62000">
                  <a:schemeClr val="accent2">
                    <a:tint val="30000"/>
                    <a:satMod val="180000"/>
                  </a:schemeClr>
                </a:gs>
                <a:gs pos="100000">
                  <a:schemeClr val="accent2">
                    <a:tint val="22000"/>
                    <a:satMod val="18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individueel'!$D$6:$G$6</c:f>
              <c:numCache>
                <c:formatCode>General</c:formatCode>
                <c:ptCount val="4"/>
                <c:pt idx="0">
                  <c:v>300</c:v>
                </c:pt>
                <c:pt idx="1">
                  <c:v>520</c:v>
                </c:pt>
                <c:pt idx="2">
                  <c:v>250</c:v>
                </c:pt>
                <c:pt idx="3" formatCode="0">
                  <c:v>229.22018348623851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0-44DB-AFE3-4EE38C643E37}"/>
            </c:ext>
          </c:extLst>
        </c:ser>
        <c:ser>
          <c:idx val="2"/>
          <c:order val="2"/>
          <c:tx>
            <c:strRef>
              <c:f>'Charts individueel'!$C$7</c:f>
              <c:strCache>
                <c:ptCount val="1"/>
                <c:pt idx="0">
                  <c:v>Antwerpen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70000"/>
                    <a:satMod val="180000"/>
                  </a:schemeClr>
                </a:gs>
                <a:gs pos="62000">
                  <a:schemeClr val="accent3">
                    <a:tint val="30000"/>
                    <a:satMod val="180000"/>
                  </a:schemeClr>
                </a:gs>
                <a:gs pos="100000">
                  <a:schemeClr val="accent3">
                    <a:tint val="22000"/>
                    <a:satMod val="18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individueel'!$D$7:$G$7</c:f>
              <c:numCache>
                <c:formatCode>General</c:formatCode>
                <c:ptCount val="4"/>
                <c:pt idx="0">
                  <c:v>350</c:v>
                </c:pt>
                <c:pt idx="1">
                  <c:v>400</c:v>
                </c:pt>
                <c:pt idx="2">
                  <c:v>359</c:v>
                </c:pt>
                <c:pt idx="3" formatCode="0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0-44DB-AFE3-4EE38C643E37}"/>
            </c:ext>
          </c:extLst>
        </c:ser>
        <c:ser>
          <c:idx val="3"/>
          <c:order val="3"/>
          <c:tx>
            <c:strRef>
              <c:f>'Charts individueel'!$C$8</c:f>
              <c:strCache>
                <c:ptCount val="1"/>
                <c:pt idx="0">
                  <c:v>Oostende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0000"/>
                    <a:satMod val="180000"/>
                  </a:schemeClr>
                </a:gs>
                <a:gs pos="62000">
                  <a:schemeClr val="accent4">
                    <a:tint val="30000"/>
                    <a:satMod val="180000"/>
                  </a:schemeClr>
                </a:gs>
                <a:gs pos="100000">
                  <a:schemeClr val="accent4">
                    <a:tint val="22000"/>
                    <a:satMod val="18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individueel'!$D$8:$G$8</c:f>
              <c:numCache>
                <c:formatCode>General</c:formatCode>
                <c:ptCount val="4"/>
                <c:pt idx="0">
                  <c:v>56</c:v>
                </c:pt>
                <c:pt idx="1">
                  <c:v>68</c:v>
                </c:pt>
                <c:pt idx="2">
                  <c:v>98</c:v>
                </c:pt>
                <c:pt idx="3" formatCode="0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20-44DB-AFE3-4EE38C643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3992456"/>
        <c:axId val="503994096"/>
      </c:barChart>
      <c:lineChart>
        <c:grouping val="standard"/>
        <c:varyColors val="0"/>
        <c:ser>
          <c:idx val="4"/>
          <c:order val="4"/>
          <c:tx>
            <c:strRef>
              <c:f>'Charts individueel'!$C$9</c:f>
              <c:strCache>
                <c:ptCount val="1"/>
                <c:pt idx="0">
                  <c:v>Totalen</c:v>
                </c:pt>
              </c:strCache>
            </c:strRef>
          </c:tx>
          <c:spPr>
            <a:ln w="15875" cap="rnd">
              <a:noFill/>
              <a:round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marker>
            <c:symbol val="none"/>
          </c:marker>
          <c:trendline>
            <c:spPr>
              <a:ln w="28575" cap="flat" cmpd="sng" algn="ctr">
                <a:solidFill>
                  <a:schemeClr val="accent6">
                    <a:shade val="80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numRef>
              <c:f>'Charts individueel'!$D$4:$G$4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'Charts individueel'!$D$9:$G$9</c:f>
              <c:numCache>
                <c:formatCode>General</c:formatCode>
                <c:ptCount val="4"/>
                <c:pt idx="0">
                  <c:v>2974</c:v>
                </c:pt>
                <c:pt idx="1">
                  <c:v>3272</c:v>
                </c:pt>
                <c:pt idx="2">
                  <c:v>3013</c:v>
                </c:pt>
                <c:pt idx="3" formatCode="0">
                  <c:v>3123.2201834862385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920-44DB-AFE3-4EE38C643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1478336"/>
        <c:axId val="1741475936"/>
      </c:line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valAx>
        <c:axId val="17414759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478336"/>
        <c:crosses val="max"/>
        <c:crossBetween val="between"/>
      </c:valAx>
      <c:catAx>
        <c:axId val="1741478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41475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Verkoop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'Charts individueel'!$D$4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individueel'!$D$5:$D$8</c:f>
              <c:numCache>
                <c:formatCode>General</c:formatCode>
                <c:ptCount val="4"/>
                <c:pt idx="0">
                  <c:v>250</c:v>
                </c:pt>
                <c:pt idx="1">
                  <c:v>300</c:v>
                </c:pt>
                <c:pt idx="2">
                  <c:v>350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F-494B-B157-C8C63D03856A}"/>
            </c:ext>
          </c:extLst>
        </c:ser>
        <c:ser>
          <c:idx val="1"/>
          <c:order val="1"/>
          <c:tx>
            <c:strRef>
              <c:f>'Charts individueel'!$E$4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individueel'!$E$5:$E$8</c:f>
              <c:numCache>
                <c:formatCode>General</c:formatCode>
                <c:ptCount val="4"/>
                <c:pt idx="0">
                  <c:v>265</c:v>
                </c:pt>
                <c:pt idx="1">
                  <c:v>500</c:v>
                </c:pt>
                <c:pt idx="2">
                  <c:v>400</c:v>
                </c:pt>
                <c:pt idx="3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F-494B-B157-C8C63D03856A}"/>
            </c:ext>
          </c:extLst>
        </c:ser>
        <c:ser>
          <c:idx val="2"/>
          <c:order val="2"/>
          <c:tx>
            <c:strRef>
              <c:f>'Charts individueel'!$F$4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individueel'!$F$5:$F$8</c:f>
              <c:numCache>
                <c:formatCode>General</c:formatCode>
                <c:ptCount val="4"/>
                <c:pt idx="0">
                  <c:v>286</c:v>
                </c:pt>
                <c:pt idx="1">
                  <c:v>250</c:v>
                </c:pt>
                <c:pt idx="2">
                  <c:v>359</c:v>
                </c:pt>
                <c:pt idx="3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AF-494B-B157-C8C63D03856A}"/>
            </c:ext>
          </c:extLst>
        </c:ser>
        <c:ser>
          <c:idx val="3"/>
          <c:order val="3"/>
          <c:tx>
            <c:strRef>
              <c:f>'Charts individueel'!$G$4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'Charts individueel'!$C$5:$C$8</c:f>
              <c:strCache>
                <c:ptCount val="4"/>
                <c:pt idx="0">
                  <c:v>Gent</c:v>
                </c:pt>
                <c:pt idx="1">
                  <c:v>Brussel</c:v>
                </c:pt>
                <c:pt idx="2">
                  <c:v>Antwerpen</c:v>
                </c:pt>
                <c:pt idx="3">
                  <c:v>Oostende</c:v>
                </c:pt>
              </c:strCache>
            </c:strRef>
          </c:cat>
          <c:val>
            <c:numRef>
              <c:f>'Charts individueel'!$G$5:$G$8</c:f>
              <c:numCache>
                <c:formatCode>0</c:formatCode>
                <c:ptCount val="4"/>
                <c:pt idx="0" formatCode="General">
                  <c:v>303</c:v>
                </c:pt>
                <c:pt idx="1">
                  <c:v>229.22018348623851</c:v>
                </c:pt>
                <c:pt idx="2">
                  <c:v>320</c:v>
                </c:pt>
                <c:pt idx="3">
                  <c:v>72.752368908817317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AF-494B-B157-C8C63D0385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3992456"/>
        <c:axId val="503994096"/>
      </c:barChart>
      <c:catAx>
        <c:axId val="50399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4096"/>
        <c:crosses val="autoZero"/>
        <c:auto val="1"/>
        <c:lblAlgn val="ctr"/>
        <c:lblOffset val="100"/>
        <c:noMultiLvlLbl val="0"/>
      </c:catAx>
      <c:valAx>
        <c:axId val="5039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9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17FF1-E9F0-4E70-BFF3-16D5CC8A61D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7F62404-906A-453D-AE84-87E674BD873F}">
      <dgm:prSet/>
      <dgm:spPr/>
      <dgm:t>
        <a:bodyPr/>
        <a:lstStyle/>
        <a:p>
          <a:r>
            <a:rPr lang="en-GB" b="0" i="0" dirty="0"/>
            <a:t>To compare data across different categories or groups. </a:t>
          </a:r>
          <a:endParaRPr lang="en-GB" dirty="0"/>
        </a:p>
      </dgm:t>
    </dgm:pt>
    <dgm:pt modelId="{A94067A3-4D52-4828-913C-B418716DC767}" type="parTrans" cxnId="{9F8784F2-D1BF-43E5-95AB-E27CC4824223}">
      <dgm:prSet/>
      <dgm:spPr/>
      <dgm:t>
        <a:bodyPr/>
        <a:lstStyle/>
        <a:p>
          <a:endParaRPr lang="en-GB"/>
        </a:p>
      </dgm:t>
    </dgm:pt>
    <dgm:pt modelId="{758DA95B-53CC-4871-8D91-61979BE47463}" type="sibTrans" cxnId="{9F8784F2-D1BF-43E5-95AB-E27CC4824223}">
      <dgm:prSet/>
      <dgm:spPr/>
      <dgm:t>
        <a:bodyPr/>
        <a:lstStyle/>
        <a:p>
          <a:endParaRPr lang="en-GB"/>
        </a:p>
      </dgm:t>
    </dgm:pt>
    <dgm:pt modelId="{B8EDE251-5447-43E2-ADE6-B05C486F5120}">
      <dgm:prSet/>
      <dgm:spPr/>
      <dgm:t>
        <a:bodyPr/>
        <a:lstStyle/>
        <a:p>
          <a:r>
            <a:rPr lang="en-GB" b="0" i="0" dirty="0"/>
            <a:t>Bar Chart</a:t>
          </a:r>
          <a:endParaRPr lang="en-GB" dirty="0"/>
        </a:p>
      </dgm:t>
    </dgm:pt>
    <dgm:pt modelId="{C93BDB27-F0AE-4204-89FC-903DE3FF2D57}" type="parTrans" cxnId="{95693503-8E30-4B84-8F96-41556DD16627}">
      <dgm:prSet/>
      <dgm:spPr/>
      <dgm:t>
        <a:bodyPr/>
        <a:lstStyle/>
        <a:p>
          <a:endParaRPr lang="en-GB"/>
        </a:p>
      </dgm:t>
    </dgm:pt>
    <dgm:pt modelId="{E164A86D-D825-4C16-AEBD-707AE3A7A73C}" type="sibTrans" cxnId="{95693503-8E30-4B84-8F96-41556DD16627}">
      <dgm:prSet/>
      <dgm:spPr/>
      <dgm:t>
        <a:bodyPr/>
        <a:lstStyle/>
        <a:p>
          <a:endParaRPr lang="en-GB"/>
        </a:p>
      </dgm:t>
    </dgm:pt>
    <dgm:pt modelId="{CE248F3B-8671-4EC5-AF47-9D21A5EC7D19}">
      <dgm:prSet/>
      <dgm:spPr/>
      <dgm:t>
        <a:bodyPr/>
        <a:lstStyle/>
        <a:p>
          <a:r>
            <a:rPr lang="en-GB" b="0" i="0" dirty="0"/>
            <a:t>Line Chart</a:t>
          </a:r>
          <a:endParaRPr lang="en-GB" dirty="0"/>
        </a:p>
      </dgm:t>
    </dgm:pt>
    <dgm:pt modelId="{3087FFE7-B45F-49DD-8930-3DB42D7E7476}" type="parTrans" cxnId="{85A2B4AE-2427-404F-ADB2-8C3AB3455CEE}">
      <dgm:prSet/>
      <dgm:spPr/>
      <dgm:t>
        <a:bodyPr/>
        <a:lstStyle/>
        <a:p>
          <a:endParaRPr lang="en-GB"/>
        </a:p>
      </dgm:t>
    </dgm:pt>
    <dgm:pt modelId="{65610812-C8F3-4ED4-B3DC-F8C6B49F8A8C}" type="sibTrans" cxnId="{85A2B4AE-2427-404F-ADB2-8C3AB3455CEE}">
      <dgm:prSet/>
      <dgm:spPr/>
      <dgm:t>
        <a:bodyPr/>
        <a:lstStyle/>
        <a:p>
          <a:endParaRPr lang="en-GB"/>
        </a:p>
      </dgm:t>
    </dgm:pt>
    <dgm:pt modelId="{A0AC4B66-F4B0-4B3C-AE26-7AF27E67F309}">
      <dgm:prSet/>
      <dgm:spPr/>
      <dgm:t>
        <a:bodyPr/>
        <a:lstStyle/>
        <a:p>
          <a:r>
            <a:rPr lang="en-GB" b="0" i="0" dirty="0"/>
            <a:t>Pie Chart</a:t>
          </a:r>
          <a:endParaRPr lang="en-GB" dirty="0"/>
        </a:p>
      </dgm:t>
    </dgm:pt>
    <dgm:pt modelId="{18E7DDD7-AB97-4719-95C8-E623F65ECDDD}" type="parTrans" cxnId="{80F638C4-6025-4407-8546-8D829E18A3ED}">
      <dgm:prSet/>
      <dgm:spPr/>
      <dgm:t>
        <a:bodyPr/>
        <a:lstStyle/>
        <a:p>
          <a:endParaRPr lang="en-GB"/>
        </a:p>
      </dgm:t>
    </dgm:pt>
    <dgm:pt modelId="{FFD6ACE3-E3AE-48D4-9CAC-A3B63B27A108}" type="sibTrans" cxnId="{80F638C4-6025-4407-8546-8D829E18A3ED}">
      <dgm:prSet/>
      <dgm:spPr/>
      <dgm:t>
        <a:bodyPr/>
        <a:lstStyle/>
        <a:p>
          <a:endParaRPr lang="en-GB"/>
        </a:p>
      </dgm:t>
    </dgm:pt>
    <dgm:pt modelId="{9B3C1281-AB56-4C85-B5BA-297377C7F2FE}">
      <dgm:prSet/>
      <dgm:spPr/>
      <dgm:t>
        <a:bodyPr/>
        <a:lstStyle/>
        <a:p>
          <a:r>
            <a:rPr lang="en-GB" b="0" i="0" dirty="0"/>
            <a:t>Area Chart</a:t>
          </a:r>
          <a:endParaRPr lang="en-GB" dirty="0"/>
        </a:p>
      </dgm:t>
    </dgm:pt>
    <dgm:pt modelId="{BE107737-9EE1-495E-BBC2-5A67B5E59A44}" type="parTrans" cxnId="{2A5F3732-8936-4451-945A-91BBE72527B2}">
      <dgm:prSet/>
      <dgm:spPr/>
      <dgm:t>
        <a:bodyPr/>
        <a:lstStyle/>
        <a:p>
          <a:endParaRPr lang="en-GB"/>
        </a:p>
      </dgm:t>
    </dgm:pt>
    <dgm:pt modelId="{7EDA66A6-D10A-4E14-8980-BECFAA69D760}" type="sibTrans" cxnId="{2A5F3732-8936-4451-945A-91BBE72527B2}">
      <dgm:prSet/>
      <dgm:spPr/>
      <dgm:t>
        <a:bodyPr/>
        <a:lstStyle/>
        <a:p>
          <a:endParaRPr lang="en-GB"/>
        </a:p>
      </dgm:t>
    </dgm:pt>
    <dgm:pt modelId="{11E82EB3-3260-4C6B-85C0-A5F64445DC4D}">
      <dgm:prSet/>
      <dgm:spPr/>
      <dgm:t>
        <a:bodyPr/>
        <a:lstStyle/>
        <a:p>
          <a:r>
            <a:rPr lang="en-GB" b="0" i="0" dirty="0"/>
            <a:t>Column Chart</a:t>
          </a:r>
          <a:endParaRPr lang="en-GB" dirty="0"/>
        </a:p>
      </dgm:t>
    </dgm:pt>
    <dgm:pt modelId="{AD7C0A67-2EE6-4FB1-8E50-1F23F5569C53}" type="parTrans" cxnId="{B0488DF2-8921-4A66-A67C-9F4E2140866A}">
      <dgm:prSet/>
      <dgm:spPr/>
      <dgm:t>
        <a:bodyPr/>
        <a:lstStyle/>
        <a:p>
          <a:endParaRPr lang="en-GB"/>
        </a:p>
      </dgm:t>
    </dgm:pt>
    <dgm:pt modelId="{FC33C2D6-3D8C-4C67-9584-626076C2A0E9}" type="sibTrans" cxnId="{B0488DF2-8921-4A66-A67C-9F4E2140866A}">
      <dgm:prSet/>
      <dgm:spPr/>
      <dgm:t>
        <a:bodyPr/>
        <a:lstStyle/>
        <a:p>
          <a:endParaRPr lang="en-GB"/>
        </a:p>
      </dgm:t>
    </dgm:pt>
    <dgm:pt modelId="{EBFD0E08-C44B-4970-9897-DF5605EDB179}">
      <dgm:prSet/>
      <dgm:spPr/>
      <dgm:t>
        <a:bodyPr/>
        <a:lstStyle/>
        <a:p>
          <a:r>
            <a:rPr lang="en-GB" b="0" i="0" dirty="0"/>
            <a:t>To compare data across categories. Bars are horizontal instead of vertical.</a:t>
          </a:r>
          <a:endParaRPr lang="en-GB" dirty="0"/>
        </a:p>
      </dgm:t>
    </dgm:pt>
    <dgm:pt modelId="{2040C07E-9E41-4ADE-A711-C50628D8F5ED}" type="parTrans" cxnId="{1FE05907-DE14-4975-9378-7E4791D5F5E2}">
      <dgm:prSet/>
      <dgm:spPr/>
      <dgm:t>
        <a:bodyPr/>
        <a:lstStyle/>
        <a:p>
          <a:endParaRPr lang="en-GB"/>
        </a:p>
      </dgm:t>
    </dgm:pt>
    <dgm:pt modelId="{519968D4-83BB-45C1-AB61-76D0E59533CB}" type="sibTrans" cxnId="{1FE05907-DE14-4975-9378-7E4791D5F5E2}">
      <dgm:prSet/>
      <dgm:spPr/>
      <dgm:t>
        <a:bodyPr/>
        <a:lstStyle/>
        <a:p>
          <a:endParaRPr lang="en-GB"/>
        </a:p>
      </dgm:t>
    </dgm:pt>
    <dgm:pt modelId="{908C1E32-E57C-49FE-83F3-A953FF27E8A4}">
      <dgm:prSet/>
      <dgm:spPr/>
      <dgm:t>
        <a:bodyPr/>
        <a:lstStyle/>
        <a:p>
          <a:r>
            <a:rPr lang="en-GB" b="0" i="0" dirty="0"/>
            <a:t>To display trends or changes over time. </a:t>
          </a:r>
          <a:endParaRPr lang="en-GB" dirty="0"/>
        </a:p>
      </dgm:t>
    </dgm:pt>
    <dgm:pt modelId="{22F80833-DF4F-4728-A404-3E316E64AE26}" type="parTrans" cxnId="{AC0D3163-CF2B-4398-AA6B-A97C8DAE64BB}">
      <dgm:prSet/>
      <dgm:spPr/>
      <dgm:t>
        <a:bodyPr/>
        <a:lstStyle/>
        <a:p>
          <a:endParaRPr lang="en-GB"/>
        </a:p>
      </dgm:t>
    </dgm:pt>
    <dgm:pt modelId="{8316EB2A-617A-4515-8F51-1AEA3B079ECE}" type="sibTrans" cxnId="{AC0D3163-CF2B-4398-AA6B-A97C8DAE64BB}">
      <dgm:prSet/>
      <dgm:spPr/>
      <dgm:t>
        <a:bodyPr/>
        <a:lstStyle/>
        <a:p>
          <a:endParaRPr lang="en-GB"/>
        </a:p>
      </dgm:t>
    </dgm:pt>
    <dgm:pt modelId="{30145BA7-3ED0-4F87-8696-7015DA45C6FC}">
      <dgm:prSet/>
      <dgm:spPr/>
      <dgm:t>
        <a:bodyPr/>
        <a:lstStyle/>
        <a:p>
          <a:r>
            <a:rPr lang="en-GB" b="0" i="0" dirty="0"/>
            <a:t>To represent proportions or percentages of a whole.</a:t>
          </a:r>
          <a:endParaRPr lang="en-GB" dirty="0"/>
        </a:p>
      </dgm:t>
    </dgm:pt>
    <dgm:pt modelId="{960C4966-6CF8-4A95-B071-0E99BB2E5466}" type="parTrans" cxnId="{B31DE537-8002-48FB-A18D-029FC9C33BE9}">
      <dgm:prSet/>
      <dgm:spPr/>
      <dgm:t>
        <a:bodyPr/>
        <a:lstStyle/>
        <a:p>
          <a:endParaRPr lang="en-GB"/>
        </a:p>
      </dgm:t>
    </dgm:pt>
    <dgm:pt modelId="{68D8D16C-F322-4497-9D97-BDB23F33653F}" type="sibTrans" cxnId="{B31DE537-8002-48FB-A18D-029FC9C33BE9}">
      <dgm:prSet/>
      <dgm:spPr/>
      <dgm:t>
        <a:bodyPr/>
        <a:lstStyle/>
        <a:p>
          <a:endParaRPr lang="en-GB"/>
        </a:p>
      </dgm:t>
    </dgm:pt>
    <dgm:pt modelId="{C7C17408-8641-4425-8A8F-2D6C8BB3B1D7}">
      <dgm:prSet/>
      <dgm:spPr/>
      <dgm:t>
        <a:bodyPr/>
        <a:lstStyle/>
        <a:p>
          <a:r>
            <a:rPr lang="en-GB" b="0" i="0" dirty="0"/>
            <a:t>Scatter Plot</a:t>
          </a:r>
          <a:endParaRPr lang="en-GB" dirty="0"/>
        </a:p>
      </dgm:t>
    </dgm:pt>
    <dgm:pt modelId="{C0CDD6F5-BDA8-4AC8-82DA-47DEA093F489}" type="parTrans" cxnId="{58120183-45CD-4783-87FF-39D58332CEF5}">
      <dgm:prSet/>
      <dgm:spPr/>
      <dgm:t>
        <a:bodyPr/>
        <a:lstStyle/>
        <a:p>
          <a:endParaRPr lang="en-GB"/>
        </a:p>
      </dgm:t>
    </dgm:pt>
    <dgm:pt modelId="{6488F427-5894-4835-923B-4645DDB988F5}" type="sibTrans" cxnId="{58120183-45CD-4783-87FF-39D58332CEF5}">
      <dgm:prSet/>
      <dgm:spPr/>
      <dgm:t>
        <a:bodyPr/>
        <a:lstStyle/>
        <a:p>
          <a:endParaRPr lang="en-GB"/>
        </a:p>
      </dgm:t>
    </dgm:pt>
    <dgm:pt modelId="{CF63526A-2199-4D17-8D48-92CD0A161434}">
      <dgm:prSet/>
      <dgm:spPr/>
      <dgm:t>
        <a:bodyPr/>
        <a:lstStyle/>
        <a:p>
          <a:r>
            <a:rPr lang="en-GB" b="0" i="0" dirty="0"/>
            <a:t>To display the relationship between two numerical variables.</a:t>
          </a:r>
          <a:endParaRPr lang="en-GB" dirty="0"/>
        </a:p>
      </dgm:t>
    </dgm:pt>
    <dgm:pt modelId="{8CD1F237-7F8E-447E-B9F4-2B7C8C2C5D39}" type="parTrans" cxnId="{5D22502B-CE23-431F-86ED-943A1583BCD4}">
      <dgm:prSet/>
      <dgm:spPr/>
      <dgm:t>
        <a:bodyPr/>
        <a:lstStyle/>
        <a:p>
          <a:endParaRPr lang="en-GB"/>
        </a:p>
      </dgm:t>
    </dgm:pt>
    <dgm:pt modelId="{3A99CF93-3674-4DCC-AAD8-4A0971F28B2F}" type="sibTrans" cxnId="{5D22502B-CE23-431F-86ED-943A1583BCD4}">
      <dgm:prSet/>
      <dgm:spPr/>
      <dgm:t>
        <a:bodyPr/>
        <a:lstStyle/>
        <a:p>
          <a:endParaRPr lang="en-GB"/>
        </a:p>
      </dgm:t>
    </dgm:pt>
    <dgm:pt modelId="{A59B4540-F222-4086-AAFC-A113D7BDE162}">
      <dgm:prSet/>
      <dgm:spPr/>
      <dgm:t>
        <a:bodyPr/>
        <a:lstStyle/>
        <a:p>
          <a:r>
            <a:rPr lang="en-GB" b="0" i="0" dirty="0"/>
            <a:t>Similar to line charts but to represent accumulated totals over time.</a:t>
          </a:r>
          <a:endParaRPr lang="en-GB" dirty="0"/>
        </a:p>
      </dgm:t>
    </dgm:pt>
    <dgm:pt modelId="{0082E328-644F-4C05-AA38-9F1B65D58F8B}" type="parTrans" cxnId="{00554B63-6045-4714-A38A-70EC37DD627C}">
      <dgm:prSet/>
      <dgm:spPr/>
      <dgm:t>
        <a:bodyPr/>
        <a:lstStyle/>
        <a:p>
          <a:endParaRPr lang="en-GB"/>
        </a:p>
      </dgm:t>
    </dgm:pt>
    <dgm:pt modelId="{08A93272-7A57-4060-85BB-8F6F064E2317}" type="sibTrans" cxnId="{00554B63-6045-4714-A38A-70EC37DD627C}">
      <dgm:prSet/>
      <dgm:spPr/>
      <dgm:t>
        <a:bodyPr/>
        <a:lstStyle/>
        <a:p>
          <a:endParaRPr lang="en-GB"/>
        </a:p>
      </dgm:t>
    </dgm:pt>
    <dgm:pt modelId="{E5DD44AF-62AC-41A8-B7B0-FAA62CC35574}" type="pres">
      <dgm:prSet presAssocID="{13617FF1-E9F0-4E70-BFF3-16D5CC8A61DF}" presName="Name0" presStyleCnt="0">
        <dgm:presLayoutVars>
          <dgm:dir/>
          <dgm:animLvl val="lvl"/>
          <dgm:resizeHandles val="exact"/>
        </dgm:presLayoutVars>
      </dgm:prSet>
      <dgm:spPr/>
    </dgm:pt>
    <dgm:pt modelId="{C0A79317-840E-45FF-A426-643E39ADB25B}" type="pres">
      <dgm:prSet presAssocID="{11E82EB3-3260-4C6B-85C0-A5F64445DC4D}" presName="composite" presStyleCnt="0"/>
      <dgm:spPr/>
    </dgm:pt>
    <dgm:pt modelId="{C49CAE0B-FF3A-48E3-8975-7C3F233D0671}" type="pres">
      <dgm:prSet presAssocID="{11E82EB3-3260-4C6B-85C0-A5F64445DC4D}" presName="parTx" presStyleLbl="alignNode1" presStyleIdx="0" presStyleCnt="6">
        <dgm:presLayoutVars>
          <dgm:chMax val="0"/>
          <dgm:chPref val="0"/>
          <dgm:bulletEnabled val="1"/>
        </dgm:presLayoutVars>
      </dgm:prSet>
      <dgm:spPr/>
    </dgm:pt>
    <dgm:pt modelId="{B50AFE9C-9A3D-4C91-A0F6-C54DCA69BD70}" type="pres">
      <dgm:prSet presAssocID="{11E82EB3-3260-4C6B-85C0-A5F64445DC4D}" presName="desTx" presStyleLbl="alignAccFollowNode1" presStyleIdx="0" presStyleCnt="6">
        <dgm:presLayoutVars>
          <dgm:bulletEnabled val="1"/>
        </dgm:presLayoutVars>
      </dgm:prSet>
      <dgm:spPr/>
    </dgm:pt>
    <dgm:pt modelId="{DA3562ED-0E52-47A3-A61D-15F2512B72E5}" type="pres">
      <dgm:prSet presAssocID="{FC33C2D6-3D8C-4C67-9584-626076C2A0E9}" presName="space" presStyleCnt="0"/>
      <dgm:spPr/>
    </dgm:pt>
    <dgm:pt modelId="{34433C82-6F69-40A7-92E5-B80434A10868}" type="pres">
      <dgm:prSet presAssocID="{B8EDE251-5447-43E2-ADE6-B05C486F5120}" presName="composite" presStyleCnt="0"/>
      <dgm:spPr/>
    </dgm:pt>
    <dgm:pt modelId="{E9428701-F7D5-4912-99E7-247E19B2B9DF}" type="pres">
      <dgm:prSet presAssocID="{B8EDE251-5447-43E2-ADE6-B05C486F5120}" presName="parTx" presStyleLbl="alignNode1" presStyleIdx="1" presStyleCnt="6">
        <dgm:presLayoutVars>
          <dgm:chMax val="0"/>
          <dgm:chPref val="0"/>
          <dgm:bulletEnabled val="1"/>
        </dgm:presLayoutVars>
      </dgm:prSet>
      <dgm:spPr/>
    </dgm:pt>
    <dgm:pt modelId="{D1D3C07D-5D5C-4680-83B0-1740BAC0C74F}" type="pres">
      <dgm:prSet presAssocID="{B8EDE251-5447-43E2-ADE6-B05C486F5120}" presName="desTx" presStyleLbl="alignAccFollowNode1" presStyleIdx="1" presStyleCnt="6">
        <dgm:presLayoutVars>
          <dgm:bulletEnabled val="1"/>
        </dgm:presLayoutVars>
      </dgm:prSet>
      <dgm:spPr/>
    </dgm:pt>
    <dgm:pt modelId="{530F3342-B343-4CB7-A1C4-CEA79DAC2681}" type="pres">
      <dgm:prSet presAssocID="{E164A86D-D825-4C16-AEBD-707AE3A7A73C}" presName="space" presStyleCnt="0"/>
      <dgm:spPr/>
    </dgm:pt>
    <dgm:pt modelId="{E4588913-12C1-4F83-9A21-1C735B18F3E8}" type="pres">
      <dgm:prSet presAssocID="{CE248F3B-8671-4EC5-AF47-9D21A5EC7D19}" presName="composite" presStyleCnt="0"/>
      <dgm:spPr/>
    </dgm:pt>
    <dgm:pt modelId="{10E96785-5EBE-45DB-B709-205F5A2A13F9}" type="pres">
      <dgm:prSet presAssocID="{CE248F3B-8671-4EC5-AF47-9D21A5EC7D19}" presName="parTx" presStyleLbl="alignNode1" presStyleIdx="2" presStyleCnt="6">
        <dgm:presLayoutVars>
          <dgm:chMax val="0"/>
          <dgm:chPref val="0"/>
          <dgm:bulletEnabled val="1"/>
        </dgm:presLayoutVars>
      </dgm:prSet>
      <dgm:spPr/>
    </dgm:pt>
    <dgm:pt modelId="{6F7210FC-0892-4049-ACE2-D0BF9D801743}" type="pres">
      <dgm:prSet presAssocID="{CE248F3B-8671-4EC5-AF47-9D21A5EC7D19}" presName="desTx" presStyleLbl="alignAccFollowNode1" presStyleIdx="2" presStyleCnt="6">
        <dgm:presLayoutVars>
          <dgm:bulletEnabled val="1"/>
        </dgm:presLayoutVars>
      </dgm:prSet>
      <dgm:spPr/>
    </dgm:pt>
    <dgm:pt modelId="{77032D99-FCEA-4C6C-A3FE-06D3D738A51C}" type="pres">
      <dgm:prSet presAssocID="{65610812-C8F3-4ED4-B3DC-F8C6B49F8A8C}" presName="space" presStyleCnt="0"/>
      <dgm:spPr/>
    </dgm:pt>
    <dgm:pt modelId="{845B940A-D09D-4655-AC35-C2819EE63FF6}" type="pres">
      <dgm:prSet presAssocID="{A0AC4B66-F4B0-4B3C-AE26-7AF27E67F309}" presName="composite" presStyleCnt="0"/>
      <dgm:spPr/>
    </dgm:pt>
    <dgm:pt modelId="{5378780D-088C-450E-B594-50AE3CB653BA}" type="pres">
      <dgm:prSet presAssocID="{A0AC4B66-F4B0-4B3C-AE26-7AF27E67F309}" presName="parTx" presStyleLbl="alignNode1" presStyleIdx="3" presStyleCnt="6">
        <dgm:presLayoutVars>
          <dgm:chMax val="0"/>
          <dgm:chPref val="0"/>
          <dgm:bulletEnabled val="1"/>
        </dgm:presLayoutVars>
      </dgm:prSet>
      <dgm:spPr/>
    </dgm:pt>
    <dgm:pt modelId="{CD6F0C01-56F8-4762-9F6B-8B961866CA82}" type="pres">
      <dgm:prSet presAssocID="{A0AC4B66-F4B0-4B3C-AE26-7AF27E67F309}" presName="desTx" presStyleLbl="alignAccFollowNode1" presStyleIdx="3" presStyleCnt="6">
        <dgm:presLayoutVars>
          <dgm:bulletEnabled val="1"/>
        </dgm:presLayoutVars>
      </dgm:prSet>
      <dgm:spPr/>
    </dgm:pt>
    <dgm:pt modelId="{3AC67215-7B3C-4AE2-A57C-0EF5F5355024}" type="pres">
      <dgm:prSet presAssocID="{FFD6ACE3-E3AE-48D4-9CAC-A3B63B27A108}" presName="space" presStyleCnt="0"/>
      <dgm:spPr/>
    </dgm:pt>
    <dgm:pt modelId="{22810CBE-D526-41E3-B513-7C6AF8262CFF}" type="pres">
      <dgm:prSet presAssocID="{C7C17408-8641-4425-8A8F-2D6C8BB3B1D7}" presName="composite" presStyleCnt="0"/>
      <dgm:spPr/>
    </dgm:pt>
    <dgm:pt modelId="{531F6DDD-CA4F-48A8-8CE1-A7185BC3BE08}" type="pres">
      <dgm:prSet presAssocID="{C7C17408-8641-4425-8A8F-2D6C8BB3B1D7}" presName="parTx" presStyleLbl="alignNode1" presStyleIdx="4" presStyleCnt="6">
        <dgm:presLayoutVars>
          <dgm:chMax val="0"/>
          <dgm:chPref val="0"/>
          <dgm:bulletEnabled val="1"/>
        </dgm:presLayoutVars>
      </dgm:prSet>
      <dgm:spPr/>
    </dgm:pt>
    <dgm:pt modelId="{1E097BB8-EF3C-40E7-A17F-0FAF8B504383}" type="pres">
      <dgm:prSet presAssocID="{C7C17408-8641-4425-8A8F-2D6C8BB3B1D7}" presName="desTx" presStyleLbl="alignAccFollowNode1" presStyleIdx="4" presStyleCnt="6">
        <dgm:presLayoutVars>
          <dgm:bulletEnabled val="1"/>
        </dgm:presLayoutVars>
      </dgm:prSet>
      <dgm:spPr/>
    </dgm:pt>
    <dgm:pt modelId="{DEBD4A3A-09A3-4E13-B89E-3848762DFF10}" type="pres">
      <dgm:prSet presAssocID="{6488F427-5894-4835-923B-4645DDB988F5}" presName="space" presStyleCnt="0"/>
      <dgm:spPr/>
    </dgm:pt>
    <dgm:pt modelId="{B49A3F79-3D56-4662-9606-AAC67792A781}" type="pres">
      <dgm:prSet presAssocID="{9B3C1281-AB56-4C85-B5BA-297377C7F2FE}" presName="composite" presStyleCnt="0"/>
      <dgm:spPr/>
    </dgm:pt>
    <dgm:pt modelId="{F7EC4A7A-42E4-46FB-8FBA-E28874CAC93C}" type="pres">
      <dgm:prSet presAssocID="{9B3C1281-AB56-4C85-B5BA-297377C7F2FE}" presName="parTx" presStyleLbl="alignNode1" presStyleIdx="5" presStyleCnt="6">
        <dgm:presLayoutVars>
          <dgm:chMax val="0"/>
          <dgm:chPref val="0"/>
          <dgm:bulletEnabled val="1"/>
        </dgm:presLayoutVars>
      </dgm:prSet>
      <dgm:spPr/>
    </dgm:pt>
    <dgm:pt modelId="{1180E9CD-AC03-44E4-B527-FB5946716D54}" type="pres">
      <dgm:prSet presAssocID="{9B3C1281-AB56-4C85-B5BA-297377C7F2FE}" presName="desTx" presStyleLbl="alignAccFollowNode1" presStyleIdx="5" presStyleCnt="6">
        <dgm:presLayoutVars>
          <dgm:bulletEnabled val="1"/>
        </dgm:presLayoutVars>
      </dgm:prSet>
      <dgm:spPr/>
    </dgm:pt>
  </dgm:ptLst>
  <dgm:cxnLst>
    <dgm:cxn modelId="{95693503-8E30-4B84-8F96-41556DD16627}" srcId="{13617FF1-E9F0-4E70-BFF3-16D5CC8A61DF}" destId="{B8EDE251-5447-43E2-ADE6-B05C486F5120}" srcOrd="1" destOrd="0" parTransId="{C93BDB27-F0AE-4204-89FC-903DE3FF2D57}" sibTransId="{E164A86D-D825-4C16-AEBD-707AE3A7A73C}"/>
    <dgm:cxn modelId="{2FF95A05-1B38-4A12-89DA-1C6629B32349}" type="presOf" srcId="{13617FF1-E9F0-4E70-BFF3-16D5CC8A61DF}" destId="{E5DD44AF-62AC-41A8-B7B0-FAA62CC35574}" srcOrd="0" destOrd="0" presId="urn:microsoft.com/office/officeart/2005/8/layout/hList1"/>
    <dgm:cxn modelId="{0454DD06-FAE1-4712-A2BA-D4321F107ED4}" type="presOf" srcId="{EBFD0E08-C44B-4970-9897-DF5605EDB179}" destId="{D1D3C07D-5D5C-4680-83B0-1740BAC0C74F}" srcOrd="0" destOrd="0" presId="urn:microsoft.com/office/officeart/2005/8/layout/hList1"/>
    <dgm:cxn modelId="{1FE05907-DE14-4975-9378-7E4791D5F5E2}" srcId="{B8EDE251-5447-43E2-ADE6-B05C486F5120}" destId="{EBFD0E08-C44B-4970-9897-DF5605EDB179}" srcOrd="0" destOrd="0" parTransId="{2040C07E-9E41-4ADE-A711-C50628D8F5ED}" sibTransId="{519968D4-83BB-45C1-AB61-76D0E59533CB}"/>
    <dgm:cxn modelId="{B9DAA10E-6533-403D-A952-094B37476396}" type="presOf" srcId="{11E82EB3-3260-4C6B-85C0-A5F64445DC4D}" destId="{C49CAE0B-FF3A-48E3-8975-7C3F233D0671}" srcOrd="0" destOrd="0" presId="urn:microsoft.com/office/officeart/2005/8/layout/hList1"/>
    <dgm:cxn modelId="{6A2F1613-FDD8-40A1-95C3-26B978DB86DB}" type="presOf" srcId="{A0AC4B66-F4B0-4B3C-AE26-7AF27E67F309}" destId="{5378780D-088C-450E-B594-50AE3CB653BA}" srcOrd="0" destOrd="0" presId="urn:microsoft.com/office/officeart/2005/8/layout/hList1"/>
    <dgm:cxn modelId="{5D22502B-CE23-431F-86ED-943A1583BCD4}" srcId="{C7C17408-8641-4425-8A8F-2D6C8BB3B1D7}" destId="{CF63526A-2199-4D17-8D48-92CD0A161434}" srcOrd="0" destOrd="0" parTransId="{8CD1F237-7F8E-447E-B9F4-2B7C8C2C5D39}" sibTransId="{3A99CF93-3674-4DCC-AAD8-4A0971F28B2F}"/>
    <dgm:cxn modelId="{2A5F3732-8936-4451-945A-91BBE72527B2}" srcId="{13617FF1-E9F0-4E70-BFF3-16D5CC8A61DF}" destId="{9B3C1281-AB56-4C85-B5BA-297377C7F2FE}" srcOrd="5" destOrd="0" parTransId="{BE107737-9EE1-495E-BBC2-5A67B5E59A44}" sibTransId="{7EDA66A6-D10A-4E14-8980-BECFAA69D760}"/>
    <dgm:cxn modelId="{B31DE537-8002-48FB-A18D-029FC9C33BE9}" srcId="{A0AC4B66-F4B0-4B3C-AE26-7AF27E67F309}" destId="{30145BA7-3ED0-4F87-8696-7015DA45C6FC}" srcOrd="0" destOrd="0" parTransId="{960C4966-6CF8-4A95-B071-0E99BB2E5466}" sibTransId="{68D8D16C-F322-4497-9D97-BDB23F33653F}"/>
    <dgm:cxn modelId="{0460223C-00EC-406F-A4AD-62F5955CC347}" type="presOf" srcId="{908C1E32-E57C-49FE-83F3-A953FF27E8A4}" destId="{6F7210FC-0892-4049-ACE2-D0BF9D801743}" srcOrd="0" destOrd="0" presId="urn:microsoft.com/office/officeart/2005/8/layout/hList1"/>
    <dgm:cxn modelId="{A87B015D-DBCE-4C0C-B3CD-B16FD0A43DC8}" type="presOf" srcId="{CE248F3B-8671-4EC5-AF47-9D21A5EC7D19}" destId="{10E96785-5EBE-45DB-B709-205F5A2A13F9}" srcOrd="0" destOrd="0" presId="urn:microsoft.com/office/officeart/2005/8/layout/hList1"/>
    <dgm:cxn modelId="{AC0D3163-CF2B-4398-AA6B-A97C8DAE64BB}" srcId="{CE248F3B-8671-4EC5-AF47-9D21A5EC7D19}" destId="{908C1E32-E57C-49FE-83F3-A953FF27E8A4}" srcOrd="0" destOrd="0" parTransId="{22F80833-DF4F-4728-A404-3E316E64AE26}" sibTransId="{8316EB2A-617A-4515-8F51-1AEA3B079ECE}"/>
    <dgm:cxn modelId="{00554B63-6045-4714-A38A-70EC37DD627C}" srcId="{9B3C1281-AB56-4C85-B5BA-297377C7F2FE}" destId="{A59B4540-F222-4086-AAFC-A113D7BDE162}" srcOrd="0" destOrd="0" parTransId="{0082E328-644F-4C05-AA38-9F1B65D58F8B}" sibTransId="{08A93272-7A57-4060-85BB-8F6F064E2317}"/>
    <dgm:cxn modelId="{25EBD671-DE2A-44E6-B9C1-2FED3EBFE5E7}" type="presOf" srcId="{B8EDE251-5447-43E2-ADE6-B05C486F5120}" destId="{E9428701-F7D5-4912-99E7-247E19B2B9DF}" srcOrd="0" destOrd="0" presId="urn:microsoft.com/office/officeart/2005/8/layout/hList1"/>
    <dgm:cxn modelId="{58120183-45CD-4783-87FF-39D58332CEF5}" srcId="{13617FF1-E9F0-4E70-BFF3-16D5CC8A61DF}" destId="{C7C17408-8641-4425-8A8F-2D6C8BB3B1D7}" srcOrd="4" destOrd="0" parTransId="{C0CDD6F5-BDA8-4AC8-82DA-47DEA093F489}" sibTransId="{6488F427-5894-4835-923B-4645DDB988F5}"/>
    <dgm:cxn modelId="{1DFF7C85-3ADF-4990-9370-E9F7EACBCA72}" type="presOf" srcId="{30145BA7-3ED0-4F87-8696-7015DA45C6FC}" destId="{CD6F0C01-56F8-4762-9F6B-8B961866CA82}" srcOrd="0" destOrd="0" presId="urn:microsoft.com/office/officeart/2005/8/layout/hList1"/>
    <dgm:cxn modelId="{87F6CA89-6D6C-49F8-981C-D8F297B68444}" type="presOf" srcId="{9B3C1281-AB56-4C85-B5BA-297377C7F2FE}" destId="{F7EC4A7A-42E4-46FB-8FBA-E28874CAC93C}" srcOrd="0" destOrd="0" presId="urn:microsoft.com/office/officeart/2005/8/layout/hList1"/>
    <dgm:cxn modelId="{C5B79298-F9B5-4856-8A74-9BE3F5B6CB2C}" type="presOf" srcId="{77F62404-906A-453D-AE84-87E674BD873F}" destId="{B50AFE9C-9A3D-4C91-A0F6-C54DCA69BD70}" srcOrd="0" destOrd="0" presId="urn:microsoft.com/office/officeart/2005/8/layout/hList1"/>
    <dgm:cxn modelId="{85A2B4AE-2427-404F-ADB2-8C3AB3455CEE}" srcId="{13617FF1-E9F0-4E70-BFF3-16D5CC8A61DF}" destId="{CE248F3B-8671-4EC5-AF47-9D21A5EC7D19}" srcOrd="2" destOrd="0" parTransId="{3087FFE7-B45F-49DD-8930-3DB42D7E7476}" sibTransId="{65610812-C8F3-4ED4-B3DC-F8C6B49F8A8C}"/>
    <dgm:cxn modelId="{80F638C4-6025-4407-8546-8D829E18A3ED}" srcId="{13617FF1-E9F0-4E70-BFF3-16D5CC8A61DF}" destId="{A0AC4B66-F4B0-4B3C-AE26-7AF27E67F309}" srcOrd="3" destOrd="0" parTransId="{18E7DDD7-AB97-4719-95C8-E623F65ECDDD}" sibTransId="{FFD6ACE3-E3AE-48D4-9CAC-A3B63B27A108}"/>
    <dgm:cxn modelId="{1FFC22D3-DD73-4B00-98F6-A2E4D110B7E2}" type="presOf" srcId="{C7C17408-8641-4425-8A8F-2D6C8BB3B1D7}" destId="{531F6DDD-CA4F-48A8-8CE1-A7185BC3BE08}" srcOrd="0" destOrd="0" presId="urn:microsoft.com/office/officeart/2005/8/layout/hList1"/>
    <dgm:cxn modelId="{35698BDF-EBA3-40A8-BC8F-76C77456C153}" type="presOf" srcId="{CF63526A-2199-4D17-8D48-92CD0A161434}" destId="{1E097BB8-EF3C-40E7-A17F-0FAF8B504383}" srcOrd="0" destOrd="0" presId="urn:microsoft.com/office/officeart/2005/8/layout/hList1"/>
    <dgm:cxn modelId="{0C207BE9-2D92-4E4C-A96F-8451DE59C27A}" type="presOf" srcId="{A59B4540-F222-4086-AAFC-A113D7BDE162}" destId="{1180E9CD-AC03-44E4-B527-FB5946716D54}" srcOrd="0" destOrd="0" presId="urn:microsoft.com/office/officeart/2005/8/layout/hList1"/>
    <dgm:cxn modelId="{9F8784F2-D1BF-43E5-95AB-E27CC4824223}" srcId="{11E82EB3-3260-4C6B-85C0-A5F64445DC4D}" destId="{77F62404-906A-453D-AE84-87E674BD873F}" srcOrd="0" destOrd="0" parTransId="{A94067A3-4D52-4828-913C-B418716DC767}" sibTransId="{758DA95B-53CC-4871-8D91-61979BE47463}"/>
    <dgm:cxn modelId="{B0488DF2-8921-4A66-A67C-9F4E2140866A}" srcId="{13617FF1-E9F0-4E70-BFF3-16D5CC8A61DF}" destId="{11E82EB3-3260-4C6B-85C0-A5F64445DC4D}" srcOrd="0" destOrd="0" parTransId="{AD7C0A67-2EE6-4FB1-8E50-1F23F5569C53}" sibTransId="{FC33C2D6-3D8C-4C67-9584-626076C2A0E9}"/>
    <dgm:cxn modelId="{06362CFC-7D13-40F4-A7C4-AFEB9D39FAFD}" type="presParOf" srcId="{E5DD44AF-62AC-41A8-B7B0-FAA62CC35574}" destId="{C0A79317-840E-45FF-A426-643E39ADB25B}" srcOrd="0" destOrd="0" presId="urn:microsoft.com/office/officeart/2005/8/layout/hList1"/>
    <dgm:cxn modelId="{690C7E24-1989-41E2-8D32-9F7EA7FF1382}" type="presParOf" srcId="{C0A79317-840E-45FF-A426-643E39ADB25B}" destId="{C49CAE0B-FF3A-48E3-8975-7C3F233D0671}" srcOrd="0" destOrd="0" presId="urn:microsoft.com/office/officeart/2005/8/layout/hList1"/>
    <dgm:cxn modelId="{CE62C9C1-10CF-4A61-A78F-AFA68BCB0A2A}" type="presParOf" srcId="{C0A79317-840E-45FF-A426-643E39ADB25B}" destId="{B50AFE9C-9A3D-4C91-A0F6-C54DCA69BD70}" srcOrd="1" destOrd="0" presId="urn:microsoft.com/office/officeart/2005/8/layout/hList1"/>
    <dgm:cxn modelId="{C70AA936-C10A-4EEB-819A-09C8394B397A}" type="presParOf" srcId="{E5DD44AF-62AC-41A8-B7B0-FAA62CC35574}" destId="{DA3562ED-0E52-47A3-A61D-15F2512B72E5}" srcOrd="1" destOrd="0" presId="urn:microsoft.com/office/officeart/2005/8/layout/hList1"/>
    <dgm:cxn modelId="{A416749B-925C-4A9C-87EC-54F2D94CDF4E}" type="presParOf" srcId="{E5DD44AF-62AC-41A8-B7B0-FAA62CC35574}" destId="{34433C82-6F69-40A7-92E5-B80434A10868}" srcOrd="2" destOrd="0" presId="urn:microsoft.com/office/officeart/2005/8/layout/hList1"/>
    <dgm:cxn modelId="{4B6913FE-333D-42D9-AD65-9D128F1CC879}" type="presParOf" srcId="{34433C82-6F69-40A7-92E5-B80434A10868}" destId="{E9428701-F7D5-4912-99E7-247E19B2B9DF}" srcOrd="0" destOrd="0" presId="urn:microsoft.com/office/officeart/2005/8/layout/hList1"/>
    <dgm:cxn modelId="{B6C0AE4D-34C2-4908-805A-1BB20B236392}" type="presParOf" srcId="{34433C82-6F69-40A7-92E5-B80434A10868}" destId="{D1D3C07D-5D5C-4680-83B0-1740BAC0C74F}" srcOrd="1" destOrd="0" presId="urn:microsoft.com/office/officeart/2005/8/layout/hList1"/>
    <dgm:cxn modelId="{C4D75FAD-6103-44AB-96A8-C4FA3D00E17D}" type="presParOf" srcId="{E5DD44AF-62AC-41A8-B7B0-FAA62CC35574}" destId="{530F3342-B343-4CB7-A1C4-CEA79DAC2681}" srcOrd="3" destOrd="0" presId="urn:microsoft.com/office/officeart/2005/8/layout/hList1"/>
    <dgm:cxn modelId="{DDE403A1-5F6B-458C-821A-FED5B563B66C}" type="presParOf" srcId="{E5DD44AF-62AC-41A8-B7B0-FAA62CC35574}" destId="{E4588913-12C1-4F83-9A21-1C735B18F3E8}" srcOrd="4" destOrd="0" presId="urn:microsoft.com/office/officeart/2005/8/layout/hList1"/>
    <dgm:cxn modelId="{0342B5BF-11B0-4825-B2EF-6DE9BF6EAD6F}" type="presParOf" srcId="{E4588913-12C1-4F83-9A21-1C735B18F3E8}" destId="{10E96785-5EBE-45DB-B709-205F5A2A13F9}" srcOrd="0" destOrd="0" presId="urn:microsoft.com/office/officeart/2005/8/layout/hList1"/>
    <dgm:cxn modelId="{4BE74924-291F-43E7-B572-F5FD18DEA007}" type="presParOf" srcId="{E4588913-12C1-4F83-9A21-1C735B18F3E8}" destId="{6F7210FC-0892-4049-ACE2-D0BF9D801743}" srcOrd="1" destOrd="0" presId="urn:microsoft.com/office/officeart/2005/8/layout/hList1"/>
    <dgm:cxn modelId="{3068AFDD-52D0-4CC6-8F5F-3E24E4BC972D}" type="presParOf" srcId="{E5DD44AF-62AC-41A8-B7B0-FAA62CC35574}" destId="{77032D99-FCEA-4C6C-A3FE-06D3D738A51C}" srcOrd="5" destOrd="0" presId="urn:microsoft.com/office/officeart/2005/8/layout/hList1"/>
    <dgm:cxn modelId="{6D49D5C9-859E-42DD-87B9-CD70A7646C17}" type="presParOf" srcId="{E5DD44AF-62AC-41A8-B7B0-FAA62CC35574}" destId="{845B940A-D09D-4655-AC35-C2819EE63FF6}" srcOrd="6" destOrd="0" presId="urn:microsoft.com/office/officeart/2005/8/layout/hList1"/>
    <dgm:cxn modelId="{449BD87D-A783-4959-AF7C-DF5F7D3A5A69}" type="presParOf" srcId="{845B940A-D09D-4655-AC35-C2819EE63FF6}" destId="{5378780D-088C-450E-B594-50AE3CB653BA}" srcOrd="0" destOrd="0" presId="urn:microsoft.com/office/officeart/2005/8/layout/hList1"/>
    <dgm:cxn modelId="{0E4F87DA-5B9D-414A-9C87-03A44CAC145D}" type="presParOf" srcId="{845B940A-D09D-4655-AC35-C2819EE63FF6}" destId="{CD6F0C01-56F8-4762-9F6B-8B961866CA82}" srcOrd="1" destOrd="0" presId="urn:microsoft.com/office/officeart/2005/8/layout/hList1"/>
    <dgm:cxn modelId="{C36C200E-0D43-4504-8055-96F3A1CD3CB4}" type="presParOf" srcId="{E5DD44AF-62AC-41A8-B7B0-FAA62CC35574}" destId="{3AC67215-7B3C-4AE2-A57C-0EF5F5355024}" srcOrd="7" destOrd="0" presId="urn:microsoft.com/office/officeart/2005/8/layout/hList1"/>
    <dgm:cxn modelId="{1DD3DB45-4DE3-4110-9566-7C1F2DD84013}" type="presParOf" srcId="{E5DD44AF-62AC-41A8-B7B0-FAA62CC35574}" destId="{22810CBE-D526-41E3-B513-7C6AF8262CFF}" srcOrd="8" destOrd="0" presId="urn:microsoft.com/office/officeart/2005/8/layout/hList1"/>
    <dgm:cxn modelId="{D0CD46FD-D974-4502-BD8A-994945755FFD}" type="presParOf" srcId="{22810CBE-D526-41E3-B513-7C6AF8262CFF}" destId="{531F6DDD-CA4F-48A8-8CE1-A7185BC3BE08}" srcOrd="0" destOrd="0" presId="urn:microsoft.com/office/officeart/2005/8/layout/hList1"/>
    <dgm:cxn modelId="{CC47B769-EE7F-4358-B33D-E5A0673CC84E}" type="presParOf" srcId="{22810CBE-D526-41E3-B513-7C6AF8262CFF}" destId="{1E097BB8-EF3C-40E7-A17F-0FAF8B504383}" srcOrd="1" destOrd="0" presId="urn:microsoft.com/office/officeart/2005/8/layout/hList1"/>
    <dgm:cxn modelId="{17873277-B5FC-4AB5-84C0-0F5AB5B8940D}" type="presParOf" srcId="{E5DD44AF-62AC-41A8-B7B0-FAA62CC35574}" destId="{DEBD4A3A-09A3-4E13-B89E-3848762DFF10}" srcOrd="9" destOrd="0" presId="urn:microsoft.com/office/officeart/2005/8/layout/hList1"/>
    <dgm:cxn modelId="{4379C3AE-424E-45B7-83FE-292F26185087}" type="presParOf" srcId="{E5DD44AF-62AC-41A8-B7B0-FAA62CC35574}" destId="{B49A3F79-3D56-4662-9606-AAC67792A781}" srcOrd="10" destOrd="0" presId="urn:microsoft.com/office/officeart/2005/8/layout/hList1"/>
    <dgm:cxn modelId="{8517B050-3834-4501-98A6-E97BE903B829}" type="presParOf" srcId="{B49A3F79-3D56-4662-9606-AAC67792A781}" destId="{F7EC4A7A-42E4-46FB-8FBA-E28874CAC93C}" srcOrd="0" destOrd="0" presId="urn:microsoft.com/office/officeart/2005/8/layout/hList1"/>
    <dgm:cxn modelId="{DA53EBBD-CB62-4EB3-8F1C-A512A7125001}" type="presParOf" srcId="{B49A3F79-3D56-4662-9606-AAC67792A781}" destId="{1180E9CD-AC03-44E4-B527-FB5946716D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617FF1-E9F0-4E70-BFF3-16D5CC8A61D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A6976DE-82BF-416A-A606-CBE926F222EA}">
      <dgm:prSet/>
      <dgm:spPr/>
      <dgm:t>
        <a:bodyPr/>
        <a:lstStyle/>
        <a:p>
          <a:r>
            <a:rPr lang="en-GB" b="0" i="0" dirty="0"/>
            <a:t>Funnel Chart </a:t>
          </a:r>
          <a:endParaRPr lang="en-GB" dirty="0"/>
        </a:p>
      </dgm:t>
    </dgm:pt>
    <dgm:pt modelId="{19FD308D-1D74-4BEE-A015-5A9B501C03E3}" type="parTrans" cxnId="{5612AAA9-FEEA-43B3-99AE-6DE091D2A436}">
      <dgm:prSet/>
      <dgm:spPr/>
      <dgm:t>
        <a:bodyPr/>
        <a:lstStyle/>
        <a:p>
          <a:endParaRPr lang="en-GB"/>
        </a:p>
      </dgm:t>
    </dgm:pt>
    <dgm:pt modelId="{740588E2-053C-449F-876C-C16D4C74E743}" type="sibTrans" cxnId="{5612AAA9-FEEA-43B3-99AE-6DE091D2A436}">
      <dgm:prSet/>
      <dgm:spPr/>
      <dgm:t>
        <a:bodyPr/>
        <a:lstStyle/>
        <a:p>
          <a:endParaRPr lang="en-GB"/>
        </a:p>
      </dgm:t>
    </dgm:pt>
    <dgm:pt modelId="{A59B4540-F222-4086-AAFC-A113D7BDE162}">
      <dgm:prSet/>
      <dgm:spPr/>
      <dgm:t>
        <a:bodyPr/>
        <a:lstStyle/>
        <a:p>
          <a:r>
            <a:rPr lang="en-GB" b="0" i="0" dirty="0"/>
            <a:t>Histogram</a:t>
          </a:r>
          <a:endParaRPr lang="en-GB" dirty="0"/>
        </a:p>
      </dgm:t>
    </dgm:pt>
    <dgm:pt modelId="{0082E328-644F-4C05-AA38-9F1B65D58F8B}" type="parTrans" cxnId="{00554B63-6045-4714-A38A-70EC37DD627C}">
      <dgm:prSet/>
      <dgm:spPr/>
      <dgm:t>
        <a:bodyPr/>
        <a:lstStyle/>
        <a:p>
          <a:endParaRPr lang="en-GB"/>
        </a:p>
      </dgm:t>
    </dgm:pt>
    <dgm:pt modelId="{08A93272-7A57-4060-85BB-8F6F064E2317}" type="sibTrans" cxnId="{00554B63-6045-4714-A38A-70EC37DD627C}">
      <dgm:prSet/>
      <dgm:spPr/>
      <dgm:t>
        <a:bodyPr/>
        <a:lstStyle/>
        <a:p>
          <a:endParaRPr lang="en-GB"/>
        </a:p>
      </dgm:t>
    </dgm:pt>
    <dgm:pt modelId="{008B10D0-EE38-40FA-B038-E04A25D2E926}">
      <dgm:prSet/>
      <dgm:spPr/>
      <dgm:t>
        <a:bodyPr/>
        <a:lstStyle/>
        <a:p>
          <a:r>
            <a:rPr lang="en-GB" b="0" i="0" dirty="0"/>
            <a:t>Histograms are used to visualize the distribution of a dataset. </a:t>
          </a:r>
          <a:endParaRPr lang="en-GB" dirty="0"/>
        </a:p>
      </dgm:t>
    </dgm:pt>
    <dgm:pt modelId="{A20D537C-611D-47F2-9364-B0DD7681BD80}" type="parTrans" cxnId="{E95DEDCD-E639-4681-B3BF-E1431BC6DFA6}">
      <dgm:prSet/>
      <dgm:spPr/>
      <dgm:t>
        <a:bodyPr/>
        <a:lstStyle/>
        <a:p>
          <a:endParaRPr lang="en-GB"/>
        </a:p>
      </dgm:t>
    </dgm:pt>
    <dgm:pt modelId="{6F8EB865-ED2F-4BE4-9D23-F6925B4D7321}" type="sibTrans" cxnId="{E95DEDCD-E639-4681-B3BF-E1431BC6DFA6}">
      <dgm:prSet/>
      <dgm:spPr/>
      <dgm:t>
        <a:bodyPr/>
        <a:lstStyle/>
        <a:p>
          <a:endParaRPr lang="en-GB"/>
        </a:p>
      </dgm:t>
    </dgm:pt>
    <dgm:pt modelId="{FBE96BB3-9FAD-4949-AB8B-4F023AD8DCF8}">
      <dgm:prSet/>
      <dgm:spPr/>
      <dgm:t>
        <a:bodyPr/>
        <a:lstStyle/>
        <a:p>
          <a:r>
            <a:rPr lang="en-GB" b="0" i="0" dirty="0"/>
            <a:t>Waterfall Chart</a:t>
          </a:r>
          <a:endParaRPr lang="en-GB" dirty="0"/>
        </a:p>
      </dgm:t>
    </dgm:pt>
    <dgm:pt modelId="{2C0F58E0-6B23-4A11-A8B2-7B3B195A9697}" type="parTrans" cxnId="{F0FBC1B3-5611-4551-8E20-4BD77286D2E7}">
      <dgm:prSet/>
      <dgm:spPr/>
      <dgm:t>
        <a:bodyPr/>
        <a:lstStyle/>
        <a:p>
          <a:endParaRPr lang="en-GB"/>
        </a:p>
      </dgm:t>
    </dgm:pt>
    <dgm:pt modelId="{0270BB2F-8B3E-4BA0-913F-46E6DED1D924}" type="sibTrans" cxnId="{F0FBC1B3-5611-4551-8E20-4BD77286D2E7}">
      <dgm:prSet/>
      <dgm:spPr/>
      <dgm:t>
        <a:bodyPr/>
        <a:lstStyle/>
        <a:p>
          <a:endParaRPr lang="en-GB"/>
        </a:p>
      </dgm:t>
    </dgm:pt>
    <dgm:pt modelId="{53A29BC3-788C-49B5-BF31-D8BA2A6A5CC2}">
      <dgm:prSet/>
      <dgm:spPr/>
      <dgm:t>
        <a:bodyPr/>
        <a:lstStyle/>
        <a:p>
          <a:r>
            <a:rPr lang="en-GB" b="0" i="0" dirty="0"/>
            <a:t>To illustrate the cumulative effect of positive and negative values on a total.</a:t>
          </a:r>
          <a:endParaRPr lang="en-GB" dirty="0"/>
        </a:p>
      </dgm:t>
    </dgm:pt>
    <dgm:pt modelId="{56491A79-0FF4-495B-85BA-05E839D9E3FE}" type="parTrans" cxnId="{469777A0-7DB6-4DBE-9807-8CCDCF755EF0}">
      <dgm:prSet/>
      <dgm:spPr/>
      <dgm:t>
        <a:bodyPr/>
        <a:lstStyle/>
        <a:p>
          <a:endParaRPr lang="en-GB"/>
        </a:p>
      </dgm:t>
    </dgm:pt>
    <dgm:pt modelId="{B2EE412D-33D8-454E-A214-3BA6F378F9AA}" type="sibTrans" cxnId="{469777A0-7DB6-4DBE-9807-8CCDCF755EF0}">
      <dgm:prSet/>
      <dgm:spPr/>
      <dgm:t>
        <a:bodyPr/>
        <a:lstStyle/>
        <a:p>
          <a:endParaRPr lang="en-GB"/>
        </a:p>
      </dgm:t>
    </dgm:pt>
    <dgm:pt modelId="{945E6444-7F21-4266-A584-66CDB2E4962E}">
      <dgm:prSet/>
      <dgm:spPr/>
      <dgm:t>
        <a:bodyPr/>
        <a:lstStyle/>
        <a:p>
          <a:r>
            <a:rPr lang="en-GB" b="0" i="0" dirty="0"/>
            <a:t>To visualize a series of stages in a process or sales funnel. </a:t>
          </a:r>
          <a:endParaRPr lang="en-GB" dirty="0"/>
        </a:p>
      </dgm:t>
    </dgm:pt>
    <dgm:pt modelId="{9890A76D-97C5-4C4D-8BC4-106996A1F7F0}" type="parTrans" cxnId="{566C0B97-4136-4A15-908D-6A9E22D7CF1F}">
      <dgm:prSet/>
      <dgm:spPr/>
      <dgm:t>
        <a:bodyPr/>
        <a:lstStyle/>
        <a:p>
          <a:endParaRPr lang="en-GB"/>
        </a:p>
      </dgm:t>
    </dgm:pt>
    <dgm:pt modelId="{0F5137CB-5490-4D1B-B5F6-3DA2E3AEA51D}" type="sibTrans" cxnId="{566C0B97-4136-4A15-908D-6A9E22D7CF1F}">
      <dgm:prSet/>
      <dgm:spPr/>
      <dgm:t>
        <a:bodyPr/>
        <a:lstStyle/>
        <a:p>
          <a:endParaRPr lang="en-GB"/>
        </a:p>
      </dgm:t>
    </dgm:pt>
    <dgm:pt modelId="{D1070165-8BAC-4F21-8954-C42875C01AD9}">
      <dgm:prSet/>
      <dgm:spPr/>
      <dgm:t>
        <a:bodyPr/>
        <a:lstStyle/>
        <a:p>
          <a:r>
            <a:rPr lang="en-GB" b="0" i="0" dirty="0"/>
            <a:t>To display hierarchical data using nested rectangles or squares. </a:t>
          </a:r>
          <a:endParaRPr lang="en-GB" dirty="0"/>
        </a:p>
      </dgm:t>
    </dgm:pt>
    <dgm:pt modelId="{C3B81A18-BF96-4539-B06F-44D3978DAB56}" type="parTrans" cxnId="{A79154F5-703C-48E6-9F63-14C60CD84A80}">
      <dgm:prSet/>
      <dgm:spPr/>
      <dgm:t>
        <a:bodyPr/>
        <a:lstStyle/>
        <a:p>
          <a:endParaRPr lang="en-GB"/>
        </a:p>
      </dgm:t>
    </dgm:pt>
    <dgm:pt modelId="{7F3DCFC7-62DB-4D92-B185-106E48028C6A}" type="sibTrans" cxnId="{A79154F5-703C-48E6-9F63-14C60CD84A80}">
      <dgm:prSet/>
      <dgm:spPr/>
      <dgm:t>
        <a:bodyPr/>
        <a:lstStyle/>
        <a:p>
          <a:endParaRPr lang="en-GB"/>
        </a:p>
      </dgm:t>
    </dgm:pt>
    <dgm:pt modelId="{B8DAB248-8BE5-43E7-BA4D-020520373870}">
      <dgm:prSet/>
      <dgm:spPr/>
      <dgm:t>
        <a:bodyPr/>
        <a:lstStyle/>
        <a:p>
          <a:r>
            <a:rPr lang="en-GB" b="0" i="0" dirty="0"/>
            <a:t>Sunburst Chart</a:t>
          </a:r>
          <a:endParaRPr lang="en-GB" dirty="0"/>
        </a:p>
      </dgm:t>
    </dgm:pt>
    <dgm:pt modelId="{081ACC38-6E5F-4F43-BDBA-B93FD40F3D12}" type="parTrans" cxnId="{18A7B5B9-E41F-4A38-833C-0B38C48151CB}">
      <dgm:prSet/>
      <dgm:spPr/>
      <dgm:t>
        <a:bodyPr/>
        <a:lstStyle/>
        <a:p>
          <a:endParaRPr lang="en-GB"/>
        </a:p>
      </dgm:t>
    </dgm:pt>
    <dgm:pt modelId="{3037EF8D-FC43-4F25-B9CF-06E86532B28D}" type="sibTrans" cxnId="{18A7B5B9-E41F-4A38-833C-0B38C48151CB}">
      <dgm:prSet/>
      <dgm:spPr/>
      <dgm:t>
        <a:bodyPr/>
        <a:lstStyle/>
        <a:p>
          <a:endParaRPr lang="en-GB"/>
        </a:p>
      </dgm:t>
    </dgm:pt>
    <dgm:pt modelId="{9DC1449D-6F4D-4FE6-A3CB-53073D96B4F1}">
      <dgm:prSet/>
      <dgm:spPr/>
      <dgm:t>
        <a:bodyPr/>
        <a:lstStyle/>
        <a:p>
          <a:r>
            <a:rPr lang="en-GB" b="0" i="0" dirty="0"/>
            <a:t>Also used to display hierarchical data, similar to </a:t>
          </a:r>
          <a:r>
            <a:rPr lang="en-GB" b="0" i="0" dirty="0" err="1"/>
            <a:t>treemaps</a:t>
          </a:r>
          <a:r>
            <a:rPr lang="en-GB" b="0" i="0" dirty="0"/>
            <a:t>, but in a circular format. </a:t>
          </a:r>
          <a:endParaRPr lang="en-GB" dirty="0"/>
        </a:p>
      </dgm:t>
    </dgm:pt>
    <dgm:pt modelId="{0EC98466-AFE7-40AC-B0C6-5743E6264FD4}" type="parTrans" cxnId="{1B86566F-3CFA-4730-8F9A-1D9C2935F286}">
      <dgm:prSet/>
      <dgm:spPr/>
      <dgm:t>
        <a:bodyPr/>
        <a:lstStyle/>
        <a:p>
          <a:endParaRPr lang="en-GB"/>
        </a:p>
      </dgm:t>
    </dgm:pt>
    <dgm:pt modelId="{1880C9CF-F137-484A-B567-02CDE4C0A449}" type="sibTrans" cxnId="{1B86566F-3CFA-4730-8F9A-1D9C2935F286}">
      <dgm:prSet/>
      <dgm:spPr/>
      <dgm:t>
        <a:bodyPr/>
        <a:lstStyle/>
        <a:p>
          <a:endParaRPr lang="en-GB"/>
        </a:p>
      </dgm:t>
    </dgm:pt>
    <dgm:pt modelId="{E07CB115-F6B3-49DE-A65E-10FB0511CEEB}">
      <dgm:prSet/>
      <dgm:spPr/>
      <dgm:t>
        <a:bodyPr/>
        <a:lstStyle/>
        <a:p>
          <a:r>
            <a:rPr lang="en-GB" b="0" i="0"/>
            <a:t>Treemap</a:t>
          </a:r>
          <a:endParaRPr lang="en-GB" dirty="0"/>
        </a:p>
      </dgm:t>
    </dgm:pt>
    <dgm:pt modelId="{178872B8-C2FD-40CC-9B57-B30844077196}" type="parTrans" cxnId="{E6EA4F52-A24D-48F1-9AC3-EAE2095F194B}">
      <dgm:prSet/>
      <dgm:spPr/>
      <dgm:t>
        <a:bodyPr/>
        <a:lstStyle/>
        <a:p>
          <a:endParaRPr lang="en-GB"/>
        </a:p>
      </dgm:t>
    </dgm:pt>
    <dgm:pt modelId="{CC2B8E03-7806-4129-8040-F604781A7FA5}" type="sibTrans" cxnId="{E6EA4F52-A24D-48F1-9AC3-EAE2095F194B}">
      <dgm:prSet/>
      <dgm:spPr/>
      <dgm:t>
        <a:bodyPr/>
        <a:lstStyle/>
        <a:p>
          <a:endParaRPr lang="en-GB"/>
        </a:p>
      </dgm:t>
    </dgm:pt>
    <dgm:pt modelId="{E5DD44AF-62AC-41A8-B7B0-FAA62CC35574}" type="pres">
      <dgm:prSet presAssocID="{13617FF1-E9F0-4E70-BFF3-16D5CC8A61DF}" presName="Name0" presStyleCnt="0">
        <dgm:presLayoutVars>
          <dgm:dir/>
          <dgm:animLvl val="lvl"/>
          <dgm:resizeHandles val="exact"/>
        </dgm:presLayoutVars>
      </dgm:prSet>
      <dgm:spPr/>
    </dgm:pt>
    <dgm:pt modelId="{CC77E65E-BC20-4E20-B618-8D4FD5648BA4}" type="pres">
      <dgm:prSet presAssocID="{A59B4540-F222-4086-AAFC-A113D7BDE162}" presName="composite" presStyleCnt="0"/>
      <dgm:spPr/>
    </dgm:pt>
    <dgm:pt modelId="{24F56436-C912-4EFA-A0F7-702F3A8FB9C1}" type="pres">
      <dgm:prSet presAssocID="{A59B4540-F222-4086-AAFC-A113D7BDE162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CC0125E5-5762-4FF7-BC85-26306A4504B6}" type="pres">
      <dgm:prSet presAssocID="{A59B4540-F222-4086-AAFC-A113D7BDE162}" presName="desTx" presStyleLbl="alignAccFollowNode1" presStyleIdx="0" presStyleCnt="5">
        <dgm:presLayoutVars>
          <dgm:bulletEnabled val="1"/>
        </dgm:presLayoutVars>
      </dgm:prSet>
      <dgm:spPr/>
    </dgm:pt>
    <dgm:pt modelId="{707CD929-2E07-4E5E-8ACC-4ADF0B1504E1}" type="pres">
      <dgm:prSet presAssocID="{08A93272-7A57-4060-85BB-8F6F064E2317}" presName="space" presStyleCnt="0"/>
      <dgm:spPr/>
    </dgm:pt>
    <dgm:pt modelId="{205A492A-8E89-4B7A-89EF-BF86439D2DC7}" type="pres">
      <dgm:prSet presAssocID="{FBE96BB3-9FAD-4949-AB8B-4F023AD8DCF8}" presName="composite" presStyleCnt="0"/>
      <dgm:spPr/>
    </dgm:pt>
    <dgm:pt modelId="{26DB24C0-A869-48DC-B864-4433E8857F61}" type="pres">
      <dgm:prSet presAssocID="{FBE96BB3-9FAD-4949-AB8B-4F023AD8DCF8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429BD5D6-8258-477F-8EBF-B7520562EC40}" type="pres">
      <dgm:prSet presAssocID="{FBE96BB3-9FAD-4949-AB8B-4F023AD8DCF8}" presName="desTx" presStyleLbl="alignAccFollowNode1" presStyleIdx="1" presStyleCnt="5">
        <dgm:presLayoutVars>
          <dgm:bulletEnabled val="1"/>
        </dgm:presLayoutVars>
      </dgm:prSet>
      <dgm:spPr/>
    </dgm:pt>
    <dgm:pt modelId="{BC748B0E-A2B3-4EFD-8100-CE0019251C1A}" type="pres">
      <dgm:prSet presAssocID="{0270BB2F-8B3E-4BA0-913F-46E6DED1D924}" presName="space" presStyleCnt="0"/>
      <dgm:spPr/>
    </dgm:pt>
    <dgm:pt modelId="{23B5B803-3C5E-4F4C-88E7-F823B192272C}" type="pres">
      <dgm:prSet presAssocID="{6A6976DE-82BF-416A-A606-CBE926F222EA}" presName="composite" presStyleCnt="0"/>
      <dgm:spPr/>
    </dgm:pt>
    <dgm:pt modelId="{C1E200FE-696A-49DD-830B-906D7B71BC21}" type="pres">
      <dgm:prSet presAssocID="{6A6976DE-82BF-416A-A606-CBE926F222EA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DC1A2751-D74F-4774-8B5D-AA668E2609FA}" type="pres">
      <dgm:prSet presAssocID="{6A6976DE-82BF-416A-A606-CBE926F222EA}" presName="desTx" presStyleLbl="alignAccFollowNode1" presStyleIdx="2" presStyleCnt="5">
        <dgm:presLayoutVars>
          <dgm:bulletEnabled val="1"/>
        </dgm:presLayoutVars>
      </dgm:prSet>
      <dgm:spPr/>
    </dgm:pt>
    <dgm:pt modelId="{B7CFDFD4-6EC7-4D1F-873A-4CEC08CCCAEF}" type="pres">
      <dgm:prSet presAssocID="{740588E2-053C-449F-876C-C16D4C74E743}" presName="space" presStyleCnt="0"/>
      <dgm:spPr/>
    </dgm:pt>
    <dgm:pt modelId="{8C9D5607-2D4E-4FED-A548-2E601EFA0FDD}" type="pres">
      <dgm:prSet presAssocID="{E07CB115-F6B3-49DE-A65E-10FB0511CEEB}" presName="composite" presStyleCnt="0"/>
      <dgm:spPr/>
    </dgm:pt>
    <dgm:pt modelId="{E25F9C7E-32D6-4368-860E-39A16C992369}" type="pres">
      <dgm:prSet presAssocID="{E07CB115-F6B3-49DE-A65E-10FB0511CEEB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210CD6E9-D678-47FD-A3FD-A78B207EC39D}" type="pres">
      <dgm:prSet presAssocID="{E07CB115-F6B3-49DE-A65E-10FB0511CEEB}" presName="desTx" presStyleLbl="alignAccFollowNode1" presStyleIdx="3" presStyleCnt="5">
        <dgm:presLayoutVars>
          <dgm:bulletEnabled val="1"/>
        </dgm:presLayoutVars>
      </dgm:prSet>
      <dgm:spPr/>
    </dgm:pt>
    <dgm:pt modelId="{3391CFB5-CEB6-4696-BD25-9EB7E8F88F9A}" type="pres">
      <dgm:prSet presAssocID="{CC2B8E03-7806-4129-8040-F604781A7FA5}" presName="space" presStyleCnt="0"/>
      <dgm:spPr/>
    </dgm:pt>
    <dgm:pt modelId="{5CF3C054-B794-4185-BA1E-76E89674ABCA}" type="pres">
      <dgm:prSet presAssocID="{B8DAB248-8BE5-43E7-BA4D-020520373870}" presName="composite" presStyleCnt="0"/>
      <dgm:spPr/>
    </dgm:pt>
    <dgm:pt modelId="{F0B8ED99-457E-4863-A16F-E93A4FA18471}" type="pres">
      <dgm:prSet presAssocID="{B8DAB248-8BE5-43E7-BA4D-020520373870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E37F1A26-BA2A-4D85-8FF4-F8C39FC2F32E}" type="pres">
      <dgm:prSet presAssocID="{B8DAB248-8BE5-43E7-BA4D-020520373870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2FF95A05-1B38-4A12-89DA-1C6629B32349}" type="presOf" srcId="{13617FF1-E9F0-4E70-BFF3-16D5CC8A61DF}" destId="{E5DD44AF-62AC-41A8-B7B0-FAA62CC35574}" srcOrd="0" destOrd="0" presId="urn:microsoft.com/office/officeart/2005/8/layout/hList1"/>
    <dgm:cxn modelId="{031BF92E-2317-4457-84CE-EEF071AD979B}" type="presOf" srcId="{B8DAB248-8BE5-43E7-BA4D-020520373870}" destId="{F0B8ED99-457E-4863-A16F-E93A4FA18471}" srcOrd="0" destOrd="0" presId="urn:microsoft.com/office/officeart/2005/8/layout/hList1"/>
    <dgm:cxn modelId="{465FC53F-C9C3-46B4-97E4-32C5A82B26C7}" type="presOf" srcId="{A59B4540-F222-4086-AAFC-A113D7BDE162}" destId="{24F56436-C912-4EFA-A0F7-702F3A8FB9C1}" srcOrd="0" destOrd="0" presId="urn:microsoft.com/office/officeart/2005/8/layout/hList1"/>
    <dgm:cxn modelId="{00554B63-6045-4714-A38A-70EC37DD627C}" srcId="{13617FF1-E9F0-4E70-BFF3-16D5CC8A61DF}" destId="{A59B4540-F222-4086-AAFC-A113D7BDE162}" srcOrd="0" destOrd="0" parTransId="{0082E328-644F-4C05-AA38-9F1B65D58F8B}" sibTransId="{08A93272-7A57-4060-85BB-8F6F064E2317}"/>
    <dgm:cxn modelId="{1B86566F-3CFA-4730-8F9A-1D9C2935F286}" srcId="{B8DAB248-8BE5-43E7-BA4D-020520373870}" destId="{9DC1449D-6F4D-4FE6-A3CB-53073D96B4F1}" srcOrd="0" destOrd="0" parTransId="{0EC98466-AFE7-40AC-B0C6-5743E6264FD4}" sibTransId="{1880C9CF-F137-484A-B567-02CDE4C0A449}"/>
    <dgm:cxn modelId="{E6EA4F52-A24D-48F1-9AC3-EAE2095F194B}" srcId="{13617FF1-E9F0-4E70-BFF3-16D5CC8A61DF}" destId="{E07CB115-F6B3-49DE-A65E-10FB0511CEEB}" srcOrd="3" destOrd="0" parTransId="{178872B8-C2FD-40CC-9B57-B30844077196}" sibTransId="{CC2B8E03-7806-4129-8040-F604781A7FA5}"/>
    <dgm:cxn modelId="{48E9E153-842C-4FB1-99C0-2E277293C708}" type="presOf" srcId="{9DC1449D-6F4D-4FE6-A3CB-53073D96B4F1}" destId="{E37F1A26-BA2A-4D85-8FF4-F8C39FC2F32E}" srcOrd="0" destOrd="0" presId="urn:microsoft.com/office/officeart/2005/8/layout/hList1"/>
    <dgm:cxn modelId="{272DEA84-6569-43C5-92E2-79A00DF006B5}" type="presOf" srcId="{945E6444-7F21-4266-A584-66CDB2E4962E}" destId="{DC1A2751-D74F-4774-8B5D-AA668E2609FA}" srcOrd="0" destOrd="0" presId="urn:microsoft.com/office/officeart/2005/8/layout/hList1"/>
    <dgm:cxn modelId="{9B387491-4728-44C3-9CFB-473010BD09B9}" type="presOf" srcId="{FBE96BB3-9FAD-4949-AB8B-4F023AD8DCF8}" destId="{26DB24C0-A869-48DC-B864-4433E8857F61}" srcOrd="0" destOrd="0" presId="urn:microsoft.com/office/officeart/2005/8/layout/hList1"/>
    <dgm:cxn modelId="{566C0B97-4136-4A15-908D-6A9E22D7CF1F}" srcId="{6A6976DE-82BF-416A-A606-CBE926F222EA}" destId="{945E6444-7F21-4266-A584-66CDB2E4962E}" srcOrd="0" destOrd="0" parTransId="{9890A76D-97C5-4C4D-8BC4-106996A1F7F0}" sibTransId="{0F5137CB-5490-4D1B-B5F6-3DA2E3AEA51D}"/>
    <dgm:cxn modelId="{F9D8999E-0A92-45DD-AFD5-EF35A4F59F71}" type="presOf" srcId="{D1070165-8BAC-4F21-8954-C42875C01AD9}" destId="{210CD6E9-D678-47FD-A3FD-A78B207EC39D}" srcOrd="0" destOrd="0" presId="urn:microsoft.com/office/officeart/2005/8/layout/hList1"/>
    <dgm:cxn modelId="{469777A0-7DB6-4DBE-9807-8CCDCF755EF0}" srcId="{FBE96BB3-9FAD-4949-AB8B-4F023AD8DCF8}" destId="{53A29BC3-788C-49B5-BF31-D8BA2A6A5CC2}" srcOrd="0" destOrd="0" parTransId="{56491A79-0FF4-495B-85BA-05E839D9E3FE}" sibTransId="{B2EE412D-33D8-454E-A214-3BA6F378F9AA}"/>
    <dgm:cxn modelId="{1B84A7A7-D0E9-42BB-BAB6-52A125A51674}" type="presOf" srcId="{53A29BC3-788C-49B5-BF31-D8BA2A6A5CC2}" destId="{429BD5D6-8258-477F-8EBF-B7520562EC40}" srcOrd="0" destOrd="0" presId="urn:microsoft.com/office/officeart/2005/8/layout/hList1"/>
    <dgm:cxn modelId="{5612AAA9-FEEA-43B3-99AE-6DE091D2A436}" srcId="{13617FF1-E9F0-4E70-BFF3-16D5CC8A61DF}" destId="{6A6976DE-82BF-416A-A606-CBE926F222EA}" srcOrd="2" destOrd="0" parTransId="{19FD308D-1D74-4BEE-A015-5A9B501C03E3}" sibTransId="{740588E2-053C-449F-876C-C16D4C74E743}"/>
    <dgm:cxn modelId="{6DA955AE-85AF-4AE0-A427-2B30DE9F3D23}" type="presOf" srcId="{008B10D0-EE38-40FA-B038-E04A25D2E926}" destId="{CC0125E5-5762-4FF7-BC85-26306A4504B6}" srcOrd="0" destOrd="0" presId="urn:microsoft.com/office/officeart/2005/8/layout/hList1"/>
    <dgm:cxn modelId="{F0FBC1B3-5611-4551-8E20-4BD77286D2E7}" srcId="{13617FF1-E9F0-4E70-BFF3-16D5CC8A61DF}" destId="{FBE96BB3-9FAD-4949-AB8B-4F023AD8DCF8}" srcOrd="1" destOrd="0" parTransId="{2C0F58E0-6B23-4A11-A8B2-7B3B195A9697}" sibTransId="{0270BB2F-8B3E-4BA0-913F-46E6DED1D924}"/>
    <dgm:cxn modelId="{18A7B5B9-E41F-4A38-833C-0B38C48151CB}" srcId="{13617FF1-E9F0-4E70-BFF3-16D5CC8A61DF}" destId="{B8DAB248-8BE5-43E7-BA4D-020520373870}" srcOrd="4" destOrd="0" parTransId="{081ACC38-6E5F-4F43-BDBA-B93FD40F3D12}" sibTransId="{3037EF8D-FC43-4F25-B9CF-06E86532B28D}"/>
    <dgm:cxn modelId="{E95DEDCD-E639-4681-B3BF-E1431BC6DFA6}" srcId="{A59B4540-F222-4086-AAFC-A113D7BDE162}" destId="{008B10D0-EE38-40FA-B038-E04A25D2E926}" srcOrd="0" destOrd="0" parTransId="{A20D537C-611D-47F2-9364-B0DD7681BD80}" sibTransId="{6F8EB865-ED2F-4BE4-9D23-F6925B4D7321}"/>
    <dgm:cxn modelId="{3AFD25D5-D0A1-4BD7-9EFF-4966A7B67A9A}" type="presOf" srcId="{6A6976DE-82BF-416A-A606-CBE926F222EA}" destId="{C1E200FE-696A-49DD-830B-906D7B71BC21}" srcOrd="0" destOrd="0" presId="urn:microsoft.com/office/officeart/2005/8/layout/hList1"/>
    <dgm:cxn modelId="{1410E5E3-494D-43F6-9978-F0C3C4BEB755}" type="presOf" srcId="{E07CB115-F6B3-49DE-A65E-10FB0511CEEB}" destId="{E25F9C7E-32D6-4368-860E-39A16C992369}" srcOrd="0" destOrd="0" presId="urn:microsoft.com/office/officeart/2005/8/layout/hList1"/>
    <dgm:cxn modelId="{A79154F5-703C-48E6-9F63-14C60CD84A80}" srcId="{E07CB115-F6B3-49DE-A65E-10FB0511CEEB}" destId="{D1070165-8BAC-4F21-8954-C42875C01AD9}" srcOrd="0" destOrd="0" parTransId="{C3B81A18-BF96-4539-B06F-44D3978DAB56}" sibTransId="{7F3DCFC7-62DB-4D92-B185-106E48028C6A}"/>
    <dgm:cxn modelId="{B76E1363-ED7E-4671-B38B-5C1E04183BCC}" type="presParOf" srcId="{E5DD44AF-62AC-41A8-B7B0-FAA62CC35574}" destId="{CC77E65E-BC20-4E20-B618-8D4FD5648BA4}" srcOrd="0" destOrd="0" presId="urn:microsoft.com/office/officeart/2005/8/layout/hList1"/>
    <dgm:cxn modelId="{B6A65054-7F24-47F1-B090-634B543BD988}" type="presParOf" srcId="{CC77E65E-BC20-4E20-B618-8D4FD5648BA4}" destId="{24F56436-C912-4EFA-A0F7-702F3A8FB9C1}" srcOrd="0" destOrd="0" presId="urn:microsoft.com/office/officeart/2005/8/layout/hList1"/>
    <dgm:cxn modelId="{CDDCACF6-D051-462D-BCCA-1C374835CDD5}" type="presParOf" srcId="{CC77E65E-BC20-4E20-B618-8D4FD5648BA4}" destId="{CC0125E5-5762-4FF7-BC85-26306A4504B6}" srcOrd="1" destOrd="0" presId="urn:microsoft.com/office/officeart/2005/8/layout/hList1"/>
    <dgm:cxn modelId="{6C6CD105-1D9C-4B61-99CC-5B4176C97D03}" type="presParOf" srcId="{E5DD44AF-62AC-41A8-B7B0-FAA62CC35574}" destId="{707CD929-2E07-4E5E-8ACC-4ADF0B1504E1}" srcOrd="1" destOrd="0" presId="urn:microsoft.com/office/officeart/2005/8/layout/hList1"/>
    <dgm:cxn modelId="{56750D00-A99F-43E4-A8AD-1E8ACCF7B9F0}" type="presParOf" srcId="{E5DD44AF-62AC-41A8-B7B0-FAA62CC35574}" destId="{205A492A-8E89-4B7A-89EF-BF86439D2DC7}" srcOrd="2" destOrd="0" presId="urn:microsoft.com/office/officeart/2005/8/layout/hList1"/>
    <dgm:cxn modelId="{751D2B8A-587A-4C32-B7C9-E24B22F0F62A}" type="presParOf" srcId="{205A492A-8E89-4B7A-89EF-BF86439D2DC7}" destId="{26DB24C0-A869-48DC-B864-4433E8857F61}" srcOrd="0" destOrd="0" presId="urn:microsoft.com/office/officeart/2005/8/layout/hList1"/>
    <dgm:cxn modelId="{31E102BB-CB6A-4FD9-A67E-0C85F51545E8}" type="presParOf" srcId="{205A492A-8E89-4B7A-89EF-BF86439D2DC7}" destId="{429BD5D6-8258-477F-8EBF-B7520562EC40}" srcOrd="1" destOrd="0" presId="urn:microsoft.com/office/officeart/2005/8/layout/hList1"/>
    <dgm:cxn modelId="{5E9B2778-2D96-4371-AE23-45F3B856ADE2}" type="presParOf" srcId="{E5DD44AF-62AC-41A8-B7B0-FAA62CC35574}" destId="{BC748B0E-A2B3-4EFD-8100-CE0019251C1A}" srcOrd="3" destOrd="0" presId="urn:microsoft.com/office/officeart/2005/8/layout/hList1"/>
    <dgm:cxn modelId="{8BBDF0E9-1888-4DC9-9C59-ED55B50F7003}" type="presParOf" srcId="{E5DD44AF-62AC-41A8-B7B0-FAA62CC35574}" destId="{23B5B803-3C5E-4F4C-88E7-F823B192272C}" srcOrd="4" destOrd="0" presId="urn:microsoft.com/office/officeart/2005/8/layout/hList1"/>
    <dgm:cxn modelId="{968FAFBF-0E6B-44AE-8234-803F7E7A604B}" type="presParOf" srcId="{23B5B803-3C5E-4F4C-88E7-F823B192272C}" destId="{C1E200FE-696A-49DD-830B-906D7B71BC21}" srcOrd="0" destOrd="0" presId="urn:microsoft.com/office/officeart/2005/8/layout/hList1"/>
    <dgm:cxn modelId="{47056608-0DFA-48D8-9DF5-A445CCF4405C}" type="presParOf" srcId="{23B5B803-3C5E-4F4C-88E7-F823B192272C}" destId="{DC1A2751-D74F-4774-8B5D-AA668E2609FA}" srcOrd="1" destOrd="0" presId="urn:microsoft.com/office/officeart/2005/8/layout/hList1"/>
    <dgm:cxn modelId="{655E6383-7319-4921-B943-F0CEFE9FB4BF}" type="presParOf" srcId="{E5DD44AF-62AC-41A8-B7B0-FAA62CC35574}" destId="{B7CFDFD4-6EC7-4D1F-873A-4CEC08CCCAEF}" srcOrd="5" destOrd="0" presId="urn:microsoft.com/office/officeart/2005/8/layout/hList1"/>
    <dgm:cxn modelId="{A0B1CE4C-CA6D-488E-9E6A-313E826B9549}" type="presParOf" srcId="{E5DD44AF-62AC-41A8-B7B0-FAA62CC35574}" destId="{8C9D5607-2D4E-4FED-A548-2E601EFA0FDD}" srcOrd="6" destOrd="0" presId="urn:microsoft.com/office/officeart/2005/8/layout/hList1"/>
    <dgm:cxn modelId="{E4A93B9E-CA71-456A-9AAC-4F2BED9CB585}" type="presParOf" srcId="{8C9D5607-2D4E-4FED-A548-2E601EFA0FDD}" destId="{E25F9C7E-32D6-4368-860E-39A16C992369}" srcOrd="0" destOrd="0" presId="urn:microsoft.com/office/officeart/2005/8/layout/hList1"/>
    <dgm:cxn modelId="{DB1A6F93-999E-4730-AB78-866A3F7A5C95}" type="presParOf" srcId="{8C9D5607-2D4E-4FED-A548-2E601EFA0FDD}" destId="{210CD6E9-D678-47FD-A3FD-A78B207EC39D}" srcOrd="1" destOrd="0" presId="urn:microsoft.com/office/officeart/2005/8/layout/hList1"/>
    <dgm:cxn modelId="{A4F05DC4-D5B6-4704-813F-B7FC88199D55}" type="presParOf" srcId="{E5DD44AF-62AC-41A8-B7B0-FAA62CC35574}" destId="{3391CFB5-CEB6-4696-BD25-9EB7E8F88F9A}" srcOrd="7" destOrd="0" presId="urn:microsoft.com/office/officeart/2005/8/layout/hList1"/>
    <dgm:cxn modelId="{0CD574AC-E612-436A-AD32-80C293C8430C}" type="presParOf" srcId="{E5DD44AF-62AC-41A8-B7B0-FAA62CC35574}" destId="{5CF3C054-B794-4185-BA1E-76E89674ABCA}" srcOrd="8" destOrd="0" presId="urn:microsoft.com/office/officeart/2005/8/layout/hList1"/>
    <dgm:cxn modelId="{5D30275D-DB31-45D1-9999-5095ACC46281}" type="presParOf" srcId="{5CF3C054-B794-4185-BA1E-76E89674ABCA}" destId="{F0B8ED99-457E-4863-A16F-E93A4FA18471}" srcOrd="0" destOrd="0" presId="urn:microsoft.com/office/officeart/2005/8/layout/hList1"/>
    <dgm:cxn modelId="{6D8AE625-8EFA-4447-B801-BBE6B4B7C306}" type="presParOf" srcId="{5CF3C054-B794-4185-BA1E-76E89674ABCA}" destId="{E37F1A26-BA2A-4D85-8FF4-F8C39FC2F32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CAE0B-FF3A-48E3-8975-7C3F233D0671}">
      <dsp:nvSpPr>
        <dsp:cNvPr id="0" name=""/>
        <dsp:cNvSpPr/>
      </dsp:nvSpPr>
      <dsp:spPr>
        <a:xfrm>
          <a:off x="2771" y="132268"/>
          <a:ext cx="1472735" cy="460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/>
            <a:t>Column Chart</a:t>
          </a:r>
          <a:endParaRPr lang="en-GB" sz="1600" kern="1200" dirty="0"/>
        </a:p>
      </dsp:txBody>
      <dsp:txXfrm>
        <a:off x="2771" y="132268"/>
        <a:ext cx="1472735" cy="460800"/>
      </dsp:txXfrm>
    </dsp:sp>
    <dsp:sp modelId="{B50AFE9C-9A3D-4C91-A0F6-C54DCA69BD70}">
      <dsp:nvSpPr>
        <dsp:cNvPr id="0" name=""/>
        <dsp:cNvSpPr/>
      </dsp:nvSpPr>
      <dsp:spPr>
        <a:xfrm>
          <a:off x="2771" y="593068"/>
          <a:ext cx="1472735" cy="180003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To compare data across different categories or groups. </a:t>
          </a:r>
          <a:endParaRPr lang="en-GB" sz="1600" kern="1200" dirty="0"/>
        </a:p>
      </dsp:txBody>
      <dsp:txXfrm>
        <a:off x="2771" y="593068"/>
        <a:ext cx="1472735" cy="1800033"/>
      </dsp:txXfrm>
    </dsp:sp>
    <dsp:sp modelId="{E9428701-F7D5-4912-99E7-247E19B2B9DF}">
      <dsp:nvSpPr>
        <dsp:cNvPr id="0" name=""/>
        <dsp:cNvSpPr/>
      </dsp:nvSpPr>
      <dsp:spPr>
        <a:xfrm>
          <a:off x="1681690" y="132268"/>
          <a:ext cx="1472735" cy="460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/>
            <a:t>Bar Chart</a:t>
          </a:r>
          <a:endParaRPr lang="en-GB" sz="1600" kern="1200" dirty="0"/>
        </a:p>
      </dsp:txBody>
      <dsp:txXfrm>
        <a:off x="1681690" y="132268"/>
        <a:ext cx="1472735" cy="460800"/>
      </dsp:txXfrm>
    </dsp:sp>
    <dsp:sp modelId="{D1D3C07D-5D5C-4680-83B0-1740BAC0C74F}">
      <dsp:nvSpPr>
        <dsp:cNvPr id="0" name=""/>
        <dsp:cNvSpPr/>
      </dsp:nvSpPr>
      <dsp:spPr>
        <a:xfrm>
          <a:off x="1681690" y="593068"/>
          <a:ext cx="1472735" cy="180003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To compare data across categories. Bars are horizontal instead of vertical.</a:t>
          </a:r>
          <a:endParaRPr lang="en-GB" sz="1600" kern="1200" dirty="0"/>
        </a:p>
      </dsp:txBody>
      <dsp:txXfrm>
        <a:off x="1681690" y="593068"/>
        <a:ext cx="1472735" cy="1800033"/>
      </dsp:txXfrm>
    </dsp:sp>
    <dsp:sp modelId="{10E96785-5EBE-45DB-B709-205F5A2A13F9}">
      <dsp:nvSpPr>
        <dsp:cNvPr id="0" name=""/>
        <dsp:cNvSpPr/>
      </dsp:nvSpPr>
      <dsp:spPr>
        <a:xfrm>
          <a:off x="3360608" y="132268"/>
          <a:ext cx="1472735" cy="460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/>
            <a:t>Line Chart</a:t>
          </a:r>
          <a:endParaRPr lang="en-GB" sz="1600" kern="1200" dirty="0"/>
        </a:p>
      </dsp:txBody>
      <dsp:txXfrm>
        <a:off x="3360608" y="132268"/>
        <a:ext cx="1472735" cy="460800"/>
      </dsp:txXfrm>
    </dsp:sp>
    <dsp:sp modelId="{6F7210FC-0892-4049-ACE2-D0BF9D801743}">
      <dsp:nvSpPr>
        <dsp:cNvPr id="0" name=""/>
        <dsp:cNvSpPr/>
      </dsp:nvSpPr>
      <dsp:spPr>
        <a:xfrm>
          <a:off x="3360608" y="593068"/>
          <a:ext cx="1472735" cy="180003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To display trends or changes over time. </a:t>
          </a:r>
          <a:endParaRPr lang="en-GB" sz="1600" kern="1200" dirty="0"/>
        </a:p>
      </dsp:txBody>
      <dsp:txXfrm>
        <a:off x="3360608" y="593068"/>
        <a:ext cx="1472735" cy="1800033"/>
      </dsp:txXfrm>
    </dsp:sp>
    <dsp:sp modelId="{5378780D-088C-450E-B594-50AE3CB653BA}">
      <dsp:nvSpPr>
        <dsp:cNvPr id="0" name=""/>
        <dsp:cNvSpPr/>
      </dsp:nvSpPr>
      <dsp:spPr>
        <a:xfrm>
          <a:off x="5039526" y="132268"/>
          <a:ext cx="1472735" cy="460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/>
            <a:t>Pie Chart</a:t>
          </a:r>
          <a:endParaRPr lang="en-GB" sz="1600" kern="1200" dirty="0"/>
        </a:p>
      </dsp:txBody>
      <dsp:txXfrm>
        <a:off x="5039526" y="132268"/>
        <a:ext cx="1472735" cy="460800"/>
      </dsp:txXfrm>
    </dsp:sp>
    <dsp:sp modelId="{CD6F0C01-56F8-4762-9F6B-8B961866CA82}">
      <dsp:nvSpPr>
        <dsp:cNvPr id="0" name=""/>
        <dsp:cNvSpPr/>
      </dsp:nvSpPr>
      <dsp:spPr>
        <a:xfrm>
          <a:off x="5039526" y="593068"/>
          <a:ext cx="1472735" cy="180003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To represent proportions or percentages of a whole.</a:t>
          </a:r>
          <a:endParaRPr lang="en-GB" sz="1600" kern="1200" dirty="0"/>
        </a:p>
      </dsp:txBody>
      <dsp:txXfrm>
        <a:off x="5039526" y="593068"/>
        <a:ext cx="1472735" cy="1800033"/>
      </dsp:txXfrm>
    </dsp:sp>
    <dsp:sp modelId="{531F6DDD-CA4F-48A8-8CE1-A7185BC3BE08}">
      <dsp:nvSpPr>
        <dsp:cNvPr id="0" name=""/>
        <dsp:cNvSpPr/>
      </dsp:nvSpPr>
      <dsp:spPr>
        <a:xfrm>
          <a:off x="6718445" y="132268"/>
          <a:ext cx="1472735" cy="4608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/>
            <a:t>Scatter Plot</a:t>
          </a:r>
          <a:endParaRPr lang="en-GB" sz="1600" kern="1200" dirty="0"/>
        </a:p>
      </dsp:txBody>
      <dsp:txXfrm>
        <a:off x="6718445" y="132268"/>
        <a:ext cx="1472735" cy="460800"/>
      </dsp:txXfrm>
    </dsp:sp>
    <dsp:sp modelId="{1E097BB8-EF3C-40E7-A17F-0FAF8B504383}">
      <dsp:nvSpPr>
        <dsp:cNvPr id="0" name=""/>
        <dsp:cNvSpPr/>
      </dsp:nvSpPr>
      <dsp:spPr>
        <a:xfrm>
          <a:off x="6718445" y="593068"/>
          <a:ext cx="1472735" cy="1800033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To display the relationship between two numerical variables.</a:t>
          </a:r>
          <a:endParaRPr lang="en-GB" sz="1600" kern="1200" dirty="0"/>
        </a:p>
      </dsp:txBody>
      <dsp:txXfrm>
        <a:off x="6718445" y="593068"/>
        <a:ext cx="1472735" cy="1800033"/>
      </dsp:txXfrm>
    </dsp:sp>
    <dsp:sp modelId="{F7EC4A7A-42E4-46FB-8FBA-E28874CAC93C}">
      <dsp:nvSpPr>
        <dsp:cNvPr id="0" name=""/>
        <dsp:cNvSpPr/>
      </dsp:nvSpPr>
      <dsp:spPr>
        <a:xfrm>
          <a:off x="8397363" y="132268"/>
          <a:ext cx="1472735" cy="460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 dirty="0"/>
            <a:t>Area Chart</a:t>
          </a:r>
          <a:endParaRPr lang="en-GB" sz="1600" kern="1200" dirty="0"/>
        </a:p>
      </dsp:txBody>
      <dsp:txXfrm>
        <a:off x="8397363" y="132268"/>
        <a:ext cx="1472735" cy="460800"/>
      </dsp:txXfrm>
    </dsp:sp>
    <dsp:sp modelId="{1180E9CD-AC03-44E4-B527-FB5946716D54}">
      <dsp:nvSpPr>
        <dsp:cNvPr id="0" name=""/>
        <dsp:cNvSpPr/>
      </dsp:nvSpPr>
      <dsp:spPr>
        <a:xfrm>
          <a:off x="8397363" y="593068"/>
          <a:ext cx="1472735" cy="180003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i="0" kern="1200" dirty="0"/>
            <a:t>Similar to line charts but to represent accumulated totals over time.</a:t>
          </a:r>
          <a:endParaRPr lang="en-GB" sz="1600" kern="1200" dirty="0"/>
        </a:p>
      </dsp:txBody>
      <dsp:txXfrm>
        <a:off x="8397363" y="593068"/>
        <a:ext cx="1472735" cy="1800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56436-C912-4EFA-A0F7-702F3A8FB9C1}">
      <dsp:nvSpPr>
        <dsp:cNvPr id="0" name=""/>
        <dsp:cNvSpPr/>
      </dsp:nvSpPr>
      <dsp:spPr>
        <a:xfrm>
          <a:off x="4627" y="67177"/>
          <a:ext cx="1774031" cy="489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 dirty="0"/>
            <a:t>Histogram</a:t>
          </a:r>
          <a:endParaRPr lang="en-GB" sz="1700" kern="1200" dirty="0"/>
        </a:p>
      </dsp:txBody>
      <dsp:txXfrm>
        <a:off x="4627" y="67177"/>
        <a:ext cx="1774031" cy="489600"/>
      </dsp:txXfrm>
    </dsp:sp>
    <dsp:sp modelId="{CC0125E5-5762-4FF7-BC85-26306A4504B6}">
      <dsp:nvSpPr>
        <dsp:cNvPr id="0" name=""/>
        <dsp:cNvSpPr/>
      </dsp:nvSpPr>
      <dsp:spPr>
        <a:xfrm>
          <a:off x="4627" y="556777"/>
          <a:ext cx="1774031" cy="190141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0" i="0" kern="1200" dirty="0"/>
            <a:t>Histograms are used to visualize the distribution of a dataset. </a:t>
          </a:r>
          <a:endParaRPr lang="en-GB" sz="1700" kern="1200" dirty="0"/>
        </a:p>
      </dsp:txBody>
      <dsp:txXfrm>
        <a:off x="4627" y="556777"/>
        <a:ext cx="1774031" cy="1901416"/>
      </dsp:txXfrm>
    </dsp:sp>
    <dsp:sp modelId="{26DB24C0-A869-48DC-B864-4433E8857F61}">
      <dsp:nvSpPr>
        <dsp:cNvPr id="0" name=""/>
        <dsp:cNvSpPr/>
      </dsp:nvSpPr>
      <dsp:spPr>
        <a:xfrm>
          <a:off x="2027023" y="67177"/>
          <a:ext cx="1774031" cy="489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 dirty="0"/>
            <a:t>Waterfall Chart</a:t>
          </a:r>
          <a:endParaRPr lang="en-GB" sz="1700" kern="1200" dirty="0"/>
        </a:p>
      </dsp:txBody>
      <dsp:txXfrm>
        <a:off x="2027023" y="67177"/>
        <a:ext cx="1774031" cy="489600"/>
      </dsp:txXfrm>
    </dsp:sp>
    <dsp:sp modelId="{429BD5D6-8258-477F-8EBF-B7520562EC40}">
      <dsp:nvSpPr>
        <dsp:cNvPr id="0" name=""/>
        <dsp:cNvSpPr/>
      </dsp:nvSpPr>
      <dsp:spPr>
        <a:xfrm>
          <a:off x="2027023" y="556777"/>
          <a:ext cx="1774031" cy="190141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0" i="0" kern="1200" dirty="0"/>
            <a:t>To illustrate the cumulative effect of positive and negative values on a total.</a:t>
          </a:r>
          <a:endParaRPr lang="en-GB" sz="1700" kern="1200" dirty="0"/>
        </a:p>
      </dsp:txBody>
      <dsp:txXfrm>
        <a:off x="2027023" y="556777"/>
        <a:ext cx="1774031" cy="1901416"/>
      </dsp:txXfrm>
    </dsp:sp>
    <dsp:sp modelId="{C1E200FE-696A-49DD-830B-906D7B71BC21}">
      <dsp:nvSpPr>
        <dsp:cNvPr id="0" name=""/>
        <dsp:cNvSpPr/>
      </dsp:nvSpPr>
      <dsp:spPr>
        <a:xfrm>
          <a:off x="4049419" y="67177"/>
          <a:ext cx="1774031" cy="4896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 dirty="0"/>
            <a:t>Funnel Chart </a:t>
          </a:r>
          <a:endParaRPr lang="en-GB" sz="1700" kern="1200" dirty="0"/>
        </a:p>
      </dsp:txBody>
      <dsp:txXfrm>
        <a:off x="4049419" y="67177"/>
        <a:ext cx="1774031" cy="489600"/>
      </dsp:txXfrm>
    </dsp:sp>
    <dsp:sp modelId="{DC1A2751-D74F-4774-8B5D-AA668E2609FA}">
      <dsp:nvSpPr>
        <dsp:cNvPr id="0" name=""/>
        <dsp:cNvSpPr/>
      </dsp:nvSpPr>
      <dsp:spPr>
        <a:xfrm>
          <a:off x="4049419" y="556777"/>
          <a:ext cx="1774031" cy="190141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0" i="0" kern="1200" dirty="0"/>
            <a:t>To visualize a series of stages in a process or sales funnel. </a:t>
          </a:r>
          <a:endParaRPr lang="en-GB" sz="1700" kern="1200" dirty="0"/>
        </a:p>
      </dsp:txBody>
      <dsp:txXfrm>
        <a:off x="4049419" y="556777"/>
        <a:ext cx="1774031" cy="1901416"/>
      </dsp:txXfrm>
    </dsp:sp>
    <dsp:sp modelId="{E25F9C7E-32D6-4368-860E-39A16C992369}">
      <dsp:nvSpPr>
        <dsp:cNvPr id="0" name=""/>
        <dsp:cNvSpPr/>
      </dsp:nvSpPr>
      <dsp:spPr>
        <a:xfrm>
          <a:off x="6071815" y="67177"/>
          <a:ext cx="1774031" cy="489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/>
            <a:t>Treemap</a:t>
          </a:r>
          <a:endParaRPr lang="en-GB" sz="1700" kern="1200" dirty="0"/>
        </a:p>
      </dsp:txBody>
      <dsp:txXfrm>
        <a:off x="6071815" y="67177"/>
        <a:ext cx="1774031" cy="489600"/>
      </dsp:txXfrm>
    </dsp:sp>
    <dsp:sp modelId="{210CD6E9-D678-47FD-A3FD-A78B207EC39D}">
      <dsp:nvSpPr>
        <dsp:cNvPr id="0" name=""/>
        <dsp:cNvSpPr/>
      </dsp:nvSpPr>
      <dsp:spPr>
        <a:xfrm>
          <a:off x="6071815" y="556777"/>
          <a:ext cx="1774031" cy="19014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0" i="0" kern="1200" dirty="0"/>
            <a:t>To display hierarchical data using nested rectangles or squares. </a:t>
          </a:r>
          <a:endParaRPr lang="en-GB" sz="1700" kern="1200" dirty="0"/>
        </a:p>
      </dsp:txBody>
      <dsp:txXfrm>
        <a:off x="6071815" y="556777"/>
        <a:ext cx="1774031" cy="1901416"/>
      </dsp:txXfrm>
    </dsp:sp>
    <dsp:sp modelId="{F0B8ED99-457E-4863-A16F-E93A4FA18471}">
      <dsp:nvSpPr>
        <dsp:cNvPr id="0" name=""/>
        <dsp:cNvSpPr/>
      </dsp:nvSpPr>
      <dsp:spPr>
        <a:xfrm>
          <a:off x="8094211" y="67177"/>
          <a:ext cx="1774031" cy="4896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i="0" kern="1200" dirty="0"/>
            <a:t>Sunburst Chart</a:t>
          </a:r>
          <a:endParaRPr lang="en-GB" sz="1700" kern="1200" dirty="0"/>
        </a:p>
      </dsp:txBody>
      <dsp:txXfrm>
        <a:off x="8094211" y="67177"/>
        <a:ext cx="1774031" cy="489600"/>
      </dsp:txXfrm>
    </dsp:sp>
    <dsp:sp modelId="{E37F1A26-BA2A-4D85-8FF4-F8C39FC2F32E}">
      <dsp:nvSpPr>
        <dsp:cNvPr id="0" name=""/>
        <dsp:cNvSpPr/>
      </dsp:nvSpPr>
      <dsp:spPr>
        <a:xfrm>
          <a:off x="8094211" y="556777"/>
          <a:ext cx="1774031" cy="1901416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b="0" i="0" kern="1200" dirty="0"/>
            <a:t>Also used to display hierarchical data, similar to </a:t>
          </a:r>
          <a:r>
            <a:rPr lang="en-GB" sz="1700" b="0" i="0" kern="1200" dirty="0" err="1"/>
            <a:t>treemaps</a:t>
          </a:r>
          <a:r>
            <a:rPr lang="en-GB" sz="1700" b="0" i="0" kern="1200" dirty="0"/>
            <a:t>, but in a circular format. </a:t>
          </a:r>
          <a:endParaRPr lang="en-GB" sz="1700" kern="1200" dirty="0"/>
        </a:p>
      </dsp:txBody>
      <dsp:txXfrm>
        <a:off x="8094211" y="556777"/>
        <a:ext cx="1774031" cy="1901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0.15594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1E9B921-A8D0-AA04-2D5E-471AD5827346}"/>
            </a:ext>
          </a:extLst>
        </cdr:cNvPr>
        <cdr:cNvSpPr txBox="1"/>
      </cdr:nvSpPr>
      <cdr:spPr>
        <a:xfrm xmlns:a="http://schemas.openxmlformats.org/drawingml/2006/main">
          <a:off x="-246993" y="0"/>
          <a:ext cx="5433844" cy="58384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nl-BE" sz="1400" b="1" dirty="0"/>
            <a:t>De gestage (en in 2021 spectaculaire x4) </a:t>
          </a:r>
          <a:r>
            <a:rPr lang="nl-BE" sz="1400" b="1" baseline="0" dirty="0"/>
            <a:t> groei </a:t>
          </a:r>
          <a:br>
            <a:rPr lang="nl-BE" sz="1400" b="1" baseline="0" dirty="0"/>
          </a:br>
          <a:r>
            <a:rPr lang="nl-BE" sz="1400" b="1" baseline="0" dirty="0"/>
            <a:t>van de nieuwe vestiging in Oostende </a:t>
          </a:r>
          <a:endParaRPr lang="nl-BE" sz="1400" b="1" dirty="0"/>
        </a:p>
        <a:p xmlns:a="http://schemas.openxmlformats.org/drawingml/2006/main">
          <a:endParaRPr lang="en-GB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4E93F-35E0-4DE3-BC5E-E8165BB5C892}" type="datetimeFigureOut">
              <a:rPr lang="fr-BE" smtClean="0"/>
              <a:t>14-11-23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05A6B-C6A5-427A-8648-BAE9880475D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5451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3737"/>
                </a:solidFill>
                <a:effectLst/>
                <a:latin typeface="Nunito" pitchFamily="2" charset="0"/>
              </a:rPr>
              <a:t> font size &amp; spacing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3737"/>
                </a:solidFill>
                <a:effectLst/>
                <a:latin typeface="Nunito" pitchFamily="2" charset="0"/>
              </a:rPr>
              <a:t> </a:t>
            </a:r>
            <a:r>
              <a:rPr lang="en-GB" b="0" i="0" dirty="0" err="1">
                <a:solidFill>
                  <a:srgbClr val="373737"/>
                </a:solidFill>
                <a:effectLst/>
                <a:latin typeface="Nunito" pitchFamily="2" charset="0"/>
              </a:rPr>
              <a:t>color</a:t>
            </a:r>
            <a:r>
              <a:rPr lang="en-GB" b="0" i="0" dirty="0">
                <a:solidFill>
                  <a:srgbClr val="373737"/>
                </a:solidFill>
                <a:effectLst/>
                <a:latin typeface="Nunito" pitchFamily="2" charset="0"/>
              </a:rPr>
              <a:t> contrasting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3737"/>
                </a:solidFill>
                <a:effectLst/>
                <a:latin typeface="Nunito" pitchFamily="2" charset="0"/>
              </a:rPr>
              <a:t> removing junk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3737"/>
                </a:solidFill>
                <a:effectLst/>
                <a:latin typeface="Nunito" pitchFamily="2" charset="0"/>
              </a:rPr>
              <a:t> Adding value</a:t>
            </a:r>
          </a:p>
          <a:p>
            <a:pPr algn="l">
              <a:buFont typeface="+mj-lt"/>
              <a:buAutoNum type="arabicPeriod"/>
            </a:pPr>
            <a:endParaRPr lang="en-GB" b="0" i="0" dirty="0">
              <a:solidFill>
                <a:srgbClr val="373737"/>
              </a:solidFill>
              <a:effectLst/>
              <a:latin typeface="Nunito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Remove Gridlines and Axis if not necessary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Fade off Axis Labels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Legends are not needed for a single data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Match the </a:t>
            </a:r>
            <a:r>
              <a:rPr lang="en-GB" b="1" i="0" dirty="0" err="1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color</a:t>
            </a: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 of Data Labels to the Bars/Lines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Align the Axis Labels Properly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Say NO to unnecessary Borders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Write meaning full Chart Titles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i="0" dirty="0">
                <a:solidFill>
                  <a:srgbClr val="404040"/>
                </a:solidFill>
                <a:effectLst/>
                <a:latin typeface="Montserrat" panose="02000505000000020004" pitchFamily="2" charset="0"/>
              </a:rPr>
              <a:t>Avoid Indirect Legends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b="1" i="0" dirty="0">
              <a:solidFill>
                <a:srgbClr val="404040"/>
              </a:solidFill>
              <a:effectLst/>
              <a:latin typeface="Montserrat" panose="02000505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b="1" i="0" dirty="0">
              <a:solidFill>
                <a:srgbClr val="404040"/>
              </a:solidFill>
              <a:effectLst/>
              <a:latin typeface="Montserrat" panose="02000505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b="1" i="0" dirty="0">
              <a:solidFill>
                <a:srgbClr val="404040"/>
              </a:solidFill>
              <a:effectLst/>
              <a:latin typeface="Montserrat" panose="02000505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b="1" i="0" dirty="0">
              <a:solidFill>
                <a:srgbClr val="404040"/>
              </a:solidFill>
              <a:effectLst/>
              <a:latin typeface="Montserrat" panose="02000505000000020004" pitchFamily="2" charset="0"/>
            </a:endParaRPr>
          </a:p>
          <a:p>
            <a:pPr algn="l">
              <a:buFont typeface="+mj-lt"/>
              <a:buAutoNum type="arabicPeriod"/>
            </a:pPr>
            <a:endParaRPr lang="en-GB" b="0" i="0" dirty="0">
              <a:solidFill>
                <a:srgbClr val="373737"/>
              </a:solidFill>
              <a:effectLst/>
              <a:latin typeface="Nunito" pitchFamily="2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05A6B-C6A5-427A-8648-BAE9880475DD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432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Column Chart: Column charts are used to compare data across different categories or groups. The height of the columns represents the values being compared.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Bar Chart: Similar to column charts, bar charts are used to compare data across categories. The main difference is that the bars are horizontal instead of vertical.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Line Chart: Line charts are used to display trends or changes over time. They are commonly used to show the relationship between two or more variables and their values at different points.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Pie Chart: Pie charts are used to represent proportions or percentages of a whole. They are particularly effective when showing the relative sizes of different categories.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Scatter Plot: Scatter plots are used to display the relationship between two numerical variables. Each data point is represented by a dot on the graph, and the pattern of dots helps identify any correlation or trend.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Area Chart: Area charts are similar to line charts but with the area below the line filled in. They are often used to represent accumulated totals over time.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Histogram: Histograms are used to visualize the distribution of a dataset. They group data into intervals and display the frequency or count of values falling within each interval.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Waterfall Chart: Waterfall charts are used to illustrate the cumulative effect of positive and negative values on a total. They are commonly used in financial analysis to show the changes in a company's balance sheet or profit and loss statement.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Gantt Chart: Gantt charts are used for project management and scheduling. They display tasks, their start and end dates, and their dependencies, allowing project managers to visualize the timeline and progress of a project.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Funnel Chart: Funnel charts are used to visualize a series of stages in a process or sales funnel. The chart displays the progression or conversion rates from one stage to another, typically starting with a larger number of items or customers at the top and narrowing down to a smaller number at the bottom. Funnel charts are commonly used in sales and marketing to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analyze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and optimize the sales or conversion process.</a:t>
            </a:r>
          </a:p>
          <a:p>
            <a:pPr algn="l">
              <a:buFont typeface="+mj-lt"/>
              <a:buAutoNum type="arabicPeriod"/>
            </a:pP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Treemap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: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Treemaps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are used to display hierarchical data using nested rectangles or squares. Each rectangle represents a category, and its size corresponds to a quantitative value, such as sales revenue or market share. The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treemap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allows you to compare the sizes of different categories visually and see the hierarchical relationships between them.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Treemaps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are useful for visualizing and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analyzing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complex data structures, such as file sizes in a directory or the allocation of resources in a budget.</a:t>
            </a:r>
          </a:p>
          <a:p>
            <a:pPr algn="l">
              <a:buFont typeface="+mj-lt"/>
              <a:buAutoNum type="arabicPeriod"/>
            </a:pP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Sunburst Chart: Sunburst charts are also used to display hierarchical data, similar to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treemaps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, but in a circular format. The outer rings represent the main categories, and each subsequent ring represents subcategories or levels within the hierarchy. The size of each sector corresponds to a quantitative value. Sunburst charts are particularly effective in showing the composition and proportions of different categories within a whole. They are commonly used in data analysis, such as </a:t>
            </a:r>
            <a:r>
              <a:rPr lang="en-GB" b="0" i="0" dirty="0" err="1">
                <a:solidFill>
                  <a:srgbClr val="374151"/>
                </a:solidFill>
                <a:effectLst/>
                <a:latin typeface="Söhne"/>
              </a:rPr>
              <a:t>analyzing</a:t>
            </a:r>
            <a:r>
              <a:rPr lang="en-GB" b="0" i="0" dirty="0">
                <a:solidFill>
                  <a:srgbClr val="374151"/>
                </a:solidFill>
                <a:effectLst/>
                <a:latin typeface="Söhne"/>
              </a:rPr>
              <a:t> market segments or visualizing organizational structures.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05A6B-C6A5-427A-8648-BAE9880475DD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0021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05A6B-C6A5-427A-8648-BAE9880475DD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274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05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100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6622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5237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11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733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389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453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637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010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19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22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694985"/>
            <a:ext cx="9872871" cy="4401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D4227DE-FEC0-4245-A1C9-5788F99D489F}" type="datetimeFigureOut">
              <a:rPr lang="nl-BE" smtClean="0"/>
              <a:t>14/11/2023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6FA18A9-AAD2-49DB-909F-BA8BF5EC470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671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PWP</a:t>
            </a:r>
            <a:r>
              <a:rPr lang="nl-BE" dirty="0"/>
              <a:t>-Excel</a:t>
            </a:r>
            <a:endParaRPr lang="fr-B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A5F9AAE-CBA4-5A7E-5254-0CC753794B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Data presentaties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108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51AC7E-A50D-0943-77DC-182A9C3E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Data communiceren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50F9F-BDE2-17C3-319E-17ED342769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48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BF9E5-52F3-EDF2-C583-42216E36F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Betekenisvolle</a:t>
            </a:r>
            <a:r>
              <a:rPr lang="en-GB" dirty="0"/>
              <a:t> </a:t>
            </a:r>
            <a:r>
              <a:rPr lang="en-GB" dirty="0" err="1"/>
              <a:t>opmaak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54725"/>
              </p:ext>
            </p:extLst>
          </p:nvPr>
        </p:nvGraphicFramePr>
        <p:xfrm>
          <a:off x="1143000" y="2148841"/>
          <a:ext cx="4490545" cy="3474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1185365-9C45-4A50-F0D7-F30EED7F07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958699"/>
              </p:ext>
            </p:extLst>
          </p:nvPr>
        </p:nvGraphicFramePr>
        <p:xfrm>
          <a:off x="6050520" y="2148841"/>
          <a:ext cx="4968000" cy="37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387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3D7A2-1735-6635-185B-397E40D6B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Tabellen en </a:t>
            </a:r>
            <a:r>
              <a:rPr lang="nl-BE" dirty="0" err="1"/>
              <a:t>tabular</a:t>
            </a:r>
            <a:r>
              <a:rPr lang="nl-BE" dirty="0"/>
              <a:t> data weergeven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181B9-751D-CA86-68EB-D09F25943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Open tabel opmaak</a:t>
            </a:r>
          </a:p>
          <a:p>
            <a:r>
              <a:rPr lang="nl-BE" dirty="0"/>
              <a:t>Leesrichting met </a:t>
            </a:r>
            <a:r>
              <a:rPr lang="nl-BE" dirty="0" err="1"/>
              <a:t>banded</a:t>
            </a:r>
            <a:r>
              <a:rPr lang="nl-BE" dirty="0"/>
              <a:t> </a:t>
            </a:r>
            <a:r>
              <a:rPr lang="nl-BE" dirty="0" err="1"/>
              <a:t>rows</a:t>
            </a:r>
            <a:r>
              <a:rPr lang="nl-BE" dirty="0"/>
              <a:t> / columns</a:t>
            </a:r>
          </a:p>
          <a:p>
            <a:r>
              <a:rPr lang="nl-BE" dirty="0"/>
              <a:t>Aandacht focussen op wat u wilt bespreken</a:t>
            </a:r>
          </a:p>
          <a:p>
            <a:r>
              <a:rPr lang="nl-BE" dirty="0"/>
              <a:t>Kies voor grafieken waar mogelijk</a:t>
            </a: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D2B31F-72CB-7CD5-1260-4E693A314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925510"/>
              </p:ext>
            </p:extLst>
          </p:nvPr>
        </p:nvGraphicFramePr>
        <p:xfrm>
          <a:off x="3915198" y="4286312"/>
          <a:ext cx="4361604" cy="1419225"/>
        </p:xfrm>
        <a:graphic>
          <a:graphicData uri="http://schemas.openxmlformats.org/drawingml/2006/table">
            <a:tbl>
              <a:tblPr bandCol="1">
                <a:tableStyleId>{C083E6E3-FA7D-4D7B-A595-EF9225AFEA82}</a:tableStyleId>
              </a:tblPr>
              <a:tblGrid>
                <a:gridCol w="1443736">
                  <a:extLst>
                    <a:ext uri="{9D8B030D-6E8A-4147-A177-3AD203B41FA5}">
                      <a16:colId xmlns:a16="http://schemas.microsoft.com/office/drawing/2014/main" val="3292868414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3033007175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2594632281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782170908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339259505"/>
                    </a:ext>
                  </a:extLst>
                </a:gridCol>
              </a:tblGrid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2018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2019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2020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2021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548347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Gent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265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286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303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874523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Brussel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229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5490298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Antwerpen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400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320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20017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Oostende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68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450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76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88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5D86E-4D82-C8ED-7D3A-9178FFCF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Data met grafieken weergeven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D482F-1EC6-8665-5291-3FA4A0735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694985"/>
            <a:ext cx="3947159" cy="4401015"/>
          </a:xfrm>
        </p:spPr>
        <p:txBody>
          <a:bodyPr/>
          <a:lstStyle/>
          <a:p>
            <a:r>
              <a:rPr lang="nl-BE" dirty="0"/>
              <a:t>Assen benoemen</a:t>
            </a:r>
          </a:p>
          <a:p>
            <a:r>
              <a:rPr lang="nl-BE" dirty="0"/>
              <a:t>De waarde van trendlijnen</a:t>
            </a:r>
          </a:p>
          <a:p>
            <a:r>
              <a:rPr lang="nl-BE" dirty="0"/>
              <a:t>Kolommen = vergelijken en lijnen = evolutie</a:t>
            </a:r>
          </a:p>
          <a:p>
            <a:r>
              <a:rPr lang="nl-BE" dirty="0"/>
              <a:t>Formatteer / animeer die zaken waar de focus op ligt</a:t>
            </a:r>
          </a:p>
          <a:p>
            <a:r>
              <a:rPr lang="nl-BE" dirty="0"/>
              <a:t>Overweeg grafische labels</a:t>
            </a:r>
          </a:p>
          <a:p>
            <a:r>
              <a:rPr lang="nl-BE" dirty="0"/>
              <a:t>En ook Smart-Arts 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916818"/>
              </p:ext>
            </p:extLst>
          </p:nvPr>
        </p:nvGraphicFramePr>
        <p:xfrm>
          <a:off x="5232401" y="2029482"/>
          <a:ext cx="6003158" cy="3141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3171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350BC-0F2A-BA17-C3E8-AB691E4D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Welke </a:t>
            </a:r>
            <a:r>
              <a:rPr lang="nl-BE" dirty="0" err="1"/>
              <a:t>chart</a:t>
            </a:r>
            <a:r>
              <a:rPr lang="nl-BE" dirty="0"/>
              <a:t> wanneer?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24664B-D3C3-906B-0C75-19CB374F6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285604"/>
              </p:ext>
            </p:extLst>
          </p:nvPr>
        </p:nvGraphicFramePr>
        <p:xfrm>
          <a:off x="1142999" y="1364640"/>
          <a:ext cx="9872871" cy="252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684F4AC4-C287-3728-76ED-DB6FE1305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479137"/>
              </p:ext>
            </p:extLst>
          </p:nvPr>
        </p:nvGraphicFramePr>
        <p:xfrm>
          <a:off x="1140349" y="3890011"/>
          <a:ext cx="9872871" cy="252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3432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14802E-B94F-8553-3856-95A899D82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Extra animaties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FFF0FC-F787-DF87-4C51-3C7E6AC18E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776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Credits</a:t>
            </a:r>
            <a:endParaRPr lang="fr-B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98817"/>
              </p:ext>
            </p:extLst>
          </p:nvPr>
        </p:nvGraphicFramePr>
        <p:xfrm>
          <a:off x="1173480" y="1965960"/>
          <a:ext cx="9966467" cy="25561952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776293">
                  <a:extLst>
                    <a:ext uri="{9D8B030D-6E8A-4147-A177-3AD203B41FA5}">
                      <a16:colId xmlns:a16="http://schemas.microsoft.com/office/drawing/2014/main" val="3320881685"/>
                    </a:ext>
                  </a:extLst>
                </a:gridCol>
                <a:gridCol w="1540454">
                  <a:extLst>
                    <a:ext uri="{9D8B030D-6E8A-4147-A177-3AD203B41FA5}">
                      <a16:colId xmlns:a16="http://schemas.microsoft.com/office/drawing/2014/main" val="1812032034"/>
                    </a:ext>
                  </a:extLst>
                </a:gridCol>
                <a:gridCol w="2765541">
                  <a:extLst>
                    <a:ext uri="{9D8B030D-6E8A-4147-A177-3AD203B41FA5}">
                      <a16:colId xmlns:a16="http://schemas.microsoft.com/office/drawing/2014/main" val="1128331148"/>
                    </a:ext>
                  </a:extLst>
                </a:gridCol>
                <a:gridCol w="1597510">
                  <a:extLst>
                    <a:ext uri="{9D8B030D-6E8A-4147-A177-3AD203B41FA5}">
                      <a16:colId xmlns:a16="http://schemas.microsoft.com/office/drawing/2014/main" val="1592007252"/>
                    </a:ext>
                  </a:extLst>
                </a:gridCol>
                <a:gridCol w="909270">
                  <a:extLst>
                    <a:ext uri="{9D8B030D-6E8A-4147-A177-3AD203B41FA5}">
                      <a16:colId xmlns:a16="http://schemas.microsoft.com/office/drawing/2014/main" val="2021481370"/>
                    </a:ext>
                  </a:extLst>
                </a:gridCol>
                <a:gridCol w="776293">
                  <a:extLst>
                    <a:ext uri="{9D8B030D-6E8A-4147-A177-3AD203B41FA5}">
                      <a16:colId xmlns:a16="http://schemas.microsoft.com/office/drawing/2014/main" val="3720853480"/>
                    </a:ext>
                  </a:extLst>
                </a:gridCol>
                <a:gridCol w="1601106">
                  <a:extLst>
                    <a:ext uri="{9D8B030D-6E8A-4147-A177-3AD203B41FA5}">
                      <a16:colId xmlns:a16="http://schemas.microsoft.com/office/drawing/2014/main" val="677667432"/>
                    </a:ext>
                  </a:extLst>
                </a:gridCol>
              </a:tblGrid>
              <a:tr h="70697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ID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Model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 err="1">
                          <a:effectLst/>
                        </a:rPr>
                        <a:t>Motor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 err="1">
                          <a:effectLst/>
                        </a:rPr>
                        <a:t>Versnellingsbak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 err="1">
                          <a:effectLst/>
                        </a:rPr>
                        <a:t>Verbruik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CO2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Diesel/Benzine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0654065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1.2 </a:t>
                      </a:r>
                      <a:r>
                        <a:rPr lang="en-US" sz="1600" u="none" strike="noStrike" dirty="0" err="1">
                          <a:effectLst/>
                        </a:rPr>
                        <a:t>CRTDI</a:t>
                      </a:r>
                      <a:r>
                        <a:rPr lang="en-US" sz="1600" u="none" strike="noStrike" dirty="0">
                          <a:effectLst/>
                        </a:rPr>
                        <a:t> 75pk 89g </a:t>
                      </a:r>
                      <a:r>
                        <a:rPr lang="en-US" sz="1600" u="none" strike="noStrike" dirty="0" err="1">
                          <a:effectLst/>
                        </a:rPr>
                        <a:t>GreenLine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3,4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89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803242970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 1.2 CRTDI DPF 75 pk  99gr 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3,8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99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75982821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3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HTP 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20080945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 err="1">
                          <a:effectLst/>
                        </a:rPr>
                        <a:t>Fabia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HTP 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47711252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5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B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65767010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6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91830700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7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86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586831290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180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</a:rPr>
                        <a:t>6,2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7310738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9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408858032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 err="1">
                          <a:effectLst/>
                        </a:rPr>
                        <a:t>Fabia</a:t>
                      </a:r>
                      <a:r>
                        <a:rPr lang="fr-BE" sz="1600" u="none" strike="noStrike" dirty="0">
                          <a:effectLst/>
                        </a:rPr>
                        <a:t> 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90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11374860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11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1.2 CRTDI 75pk 89g GreenLine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</a:rPr>
                        <a:t>3,4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89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3070531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 1.2 CRTDI DPF 75 pk 99gr 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3,8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99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95723404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13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HTP 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63175644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HTP 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422615977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15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60603585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16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4104367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17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86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80304701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180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25979781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19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144251084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20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Fabia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90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9484008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21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1.2 CRTDI 75pk 109g GreenLine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1474303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22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CRTDI DPF 75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119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79034450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23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HTP 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57881657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5295315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25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207096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26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86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491162830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27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02105109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28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Roomster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90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94079359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29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18423736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45914816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114g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114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21220499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170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37861765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171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88056613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1.8 TSI 160 pk 4X4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8,2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191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34194656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97291982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88266614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4X4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4471646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1763922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39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16681798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4X4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15429556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TSI 200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180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65214101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 3.6 FSI V6 260 pk 4X4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237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04934493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03378183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9231619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122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92782825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1.6 CRTDI 105pk 119g GreenLine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119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43952574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1.8 TSI 160 pk 4X4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189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61320490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110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14395194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49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110 pk 4X4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915375400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4X4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98670983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4X4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96091713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Yeti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4X4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86765650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47646386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81834588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MPI 80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563637780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122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1815721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122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3973953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1.6 CRTDI 105pk 99g GreenLine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3,8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99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33016338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119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92986771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83977380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 1.6 CRTDI DPF 105 pk 109gr CO² 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29800339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65897508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64825145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82570643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30965108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23414103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47421880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TSI 200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175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844081714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69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Berline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TSI 200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180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99948897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10875957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1.2 TSI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60102102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122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403449811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122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77688908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119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00698444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00774640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4X4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81665699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effectLst/>
                        </a:rPr>
                        <a:t> 1.6 CRTDI DPF 105 pk 109gr CO² 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54273500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MPI 102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79342256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79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146277330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83549148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1.8 TSI 160 pk 4X4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180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60926741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129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18457021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49518945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4x4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94981483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4X4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76235066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35767045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69376803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TSI 200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175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93180446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89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Octavia Combi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TSI 200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180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098734304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1.4 TSI 125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74637346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1.6 CRTDI 105pk 114g GreenLine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4,4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114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171834285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1.6 CRTDI DPF 105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5V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130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389139261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24060064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182812383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1.8 TSI 160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4X4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8,1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189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09787290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2918940958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580035996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140 pk 4X4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84804067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99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6V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5,7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149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769506439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100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157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03055498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101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CRTDI DPF 170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4X4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6,2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163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D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936886274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102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 2.0 TSI 200 pk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7,9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178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>
                          <a:effectLst/>
                        </a:rPr>
                        <a:t>B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3321411342"/>
                  </a:ext>
                </a:extLst>
              </a:tr>
              <a:tr h="60092"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103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Superb 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effectLst/>
                        </a:rPr>
                        <a:t> 3.6 FSI V6 260 pk 4X4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>
                          <a:effectLst/>
                        </a:rPr>
                        <a:t>DSG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10,1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</a:rPr>
                        <a:t>235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u="none" strike="noStrike" dirty="0">
                          <a:effectLst/>
                        </a:rPr>
                        <a:t>B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48" marR="1948" marT="1948" marB="0" anchor="b"/>
                </a:tc>
                <a:extLst>
                  <a:ext uri="{0D108BD9-81ED-4DB2-BD59-A6C34878D82A}">
                    <a16:rowId xmlns:a16="http://schemas.microsoft.com/office/drawing/2014/main" val="1782720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A430-CF75-4784-9C6F-7CFDEB86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Zijdelings</a:t>
            </a:r>
            <a:endParaRPr lang="nl-BE" dirty="0"/>
          </a:p>
        </p:txBody>
      </p:sp>
      <p:grpSp>
        <p:nvGrpSpPr>
          <p:cNvPr id="5" name="Group 4"/>
          <p:cNvGrpSpPr/>
          <p:nvPr/>
        </p:nvGrpSpPr>
        <p:grpSpPr>
          <a:xfrm>
            <a:off x="12576007" y="2128172"/>
            <a:ext cx="9921792" cy="3901756"/>
            <a:chOff x="0" y="0"/>
            <a:chExt cx="14678025" cy="577215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0C5E9194-9A5D-4C07-952E-2871BB00E81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1004245"/>
                </p:ext>
              </p:extLst>
            </p:nvPr>
          </p:nvGraphicFramePr>
          <p:xfrm>
            <a:off x="0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42624FF6-3F86-44FD-BD2F-3B8D294444B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42197834"/>
                </p:ext>
              </p:extLst>
            </p:nvPr>
          </p:nvGraphicFramePr>
          <p:xfrm>
            <a:off x="5076825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EDB2D1DD-1C29-4426-A58A-28A9AE92AE3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37481921"/>
                </p:ext>
              </p:extLst>
            </p:nvPr>
          </p:nvGraphicFramePr>
          <p:xfrm>
            <a:off x="5076825" y="302895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C60BFFA4-BEAF-4435-8C6F-E3C734559BE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09847384"/>
                </p:ext>
              </p:extLst>
            </p:nvPr>
          </p:nvGraphicFramePr>
          <p:xfrm>
            <a:off x="0" y="302895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D811CE32-E303-4746-92A2-43ACB1D209F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22755651"/>
                </p:ext>
              </p:extLst>
            </p:nvPr>
          </p:nvGraphicFramePr>
          <p:xfrm>
            <a:off x="10106025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9253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018 0.02106 L -0.91341 -0.01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680" y="-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2D74D-EB70-4B45-B311-5C6767B6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Effecten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Excel of charts</a:t>
            </a:r>
            <a:endParaRPr lang="nl-B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721ABE-C0CC-4D4C-BBBC-9B86C5924499}"/>
              </a:ext>
            </a:extLst>
          </p:cNvPr>
          <p:cNvSpPr/>
          <p:nvPr/>
        </p:nvSpPr>
        <p:spPr>
          <a:xfrm>
            <a:off x="4435534" y="3040537"/>
            <a:ext cx="859316" cy="1927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418260-2823-47AB-86D6-CE4D9B1AD308}"/>
              </a:ext>
            </a:extLst>
          </p:cNvPr>
          <p:cNvSpPr/>
          <p:nvPr/>
        </p:nvSpPr>
        <p:spPr>
          <a:xfrm>
            <a:off x="5559255" y="3833751"/>
            <a:ext cx="859316" cy="1134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562454-B29B-4854-9560-3D11C34025F4}"/>
              </a:ext>
            </a:extLst>
          </p:cNvPr>
          <p:cNvSpPr/>
          <p:nvPr/>
        </p:nvSpPr>
        <p:spPr>
          <a:xfrm>
            <a:off x="6682976" y="2588845"/>
            <a:ext cx="859316" cy="2379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F64CB8-76C2-44F1-8F92-BF88DCB3DAD3}"/>
              </a:ext>
            </a:extLst>
          </p:cNvPr>
          <p:cNvSpPr txBox="1"/>
          <p:nvPr/>
        </p:nvSpPr>
        <p:spPr>
          <a:xfrm>
            <a:off x="4435535" y="5155775"/>
            <a:ext cx="85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2018</a:t>
            </a:r>
            <a:endParaRPr lang="nl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F64CB8-76C2-44F1-8F92-BF88DCB3DAD3}"/>
              </a:ext>
            </a:extLst>
          </p:cNvPr>
          <p:cNvSpPr txBox="1"/>
          <p:nvPr/>
        </p:nvSpPr>
        <p:spPr>
          <a:xfrm>
            <a:off x="5559255" y="5155775"/>
            <a:ext cx="85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2019</a:t>
            </a:r>
            <a:endParaRPr lang="nl-B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F64CB8-76C2-44F1-8F92-BF88DCB3DAD3}"/>
              </a:ext>
            </a:extLst>
          </p:cNvPr>
          <p:cNvSpPr txBox="1"/>
          <p:nvPr/>
        </p:nvSpPr>
        <p:spPr>
          <a:xfrm>
            <a:off x="6682976" y="5155775"/>
            <a:ext cx="85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2020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8196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CBCFC5-3AD7-F0CA-3899-31E8010C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Grafieken en </a:t>
            </a:r>
            <a:r>
              <a:rPr lang="nl-BE" dirty="0" err="1"/>
              <a:t>tabular</a:t>
            </a:r>
            <a:r>
              <a:rPr lang="nl-BE" dirty="0"/>
              <a:t> Data</a:t>
            </a:r>
            <a:br>
              <a:rPr lang="nl-BE" dirty="0"/>
            </a:br>
            <a:r>
              <a:rPr lang="nl-BE" dirty="0"/>
              <a:t> in PWP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B2A259-4117-1476-0AF8-7419DDEAC0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53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Chart </a:t>
            </a:r>
            <a:r>
              <a:rPr lang="nl-BE" dirty="0"/>
              <a:t>toevoegen</a:t>
            </a:r>
            <a:r>
              <a:rPr lang="fr-BE" dirty="0"/>
              <a:t> in Powerpoint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A0D8389-51E9-9F80-EA37-13E25D2A6D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8422"/>
              </p:ext>
            </p:extLst>
          </p:nvPr>
        </p:nvGraphicFramePr>
        <p:xfrm>
          <a:off x="3327400" y="1828800"/>
          <a:ext cx="5537200" cy="3903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824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9ABC-2F30-46B5-AA6E-7733CE48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Paste </a:t>
            </a:r>
            <a:r>
              <a:rPr lang="en-US" dirty="0" err="1"/>
              <a:t>vanuit</a:t>
            </a:r>
            <a:r>
              <a:rPr lang="en-US" dirty="0"/>
              <a:t> Excel  (</a:t>
            </a:r>
            <a:r>
              <a:rPr lang="en-US" dirty="0" err="1"/>
              <a:t>als</a:t>
            </a:r>
            <a:r>
              <a:rPr lang="en-US" dirty="0"/>
              <a:t> image)</a:t>
            </a:r>
            <a:endParaRPr lang="nl-B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0C9E0F-2CCC-D5D3-B5A5-6353786AC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9764" y="2376128"/>
            <a:ext cx="3687115" cy="221619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FA3D47-13B1-1F14-8BF1-8B776DAC6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2256" y="2273243"/>
            <a:ext cx="5496264" cy="28169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34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Paste vanuit Excel (met thema keuze)</a:t>
            </a:r>
            <a:endParaRPr lang="fr-BE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322907"/>
              </p:ext>
            </p:extLst>
          </p:nvPr>
        </p:nvGraphicFramePr>
        <p:xfrm>
          <a:off x="3424535" y="1832241"/>
          <a:ext cx="5342931" cy="362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80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9ABC-2F30-46B5-AA6E-7733CE48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Paste </a:t>
            </a:r>
            <a:r>
              <a:rPr lang="en-US" dirty="0" err="1"/>
              <a:t>vanuit</a:t>
            </a:r>
            <a:r>
              <a:rPr lang="en-US" dirty="0"/>
              <a:t> Excel (met link </a:t>
            </a:r>
            <a:r>
              <a:rPr lang="en-US" dirty="0" err="1"/>
              <a:t>naar</a:t>
            </a:r>
            <a:r>
              <a:rPr lang="en-US" dirty="0"/>
              <a:t> data) </a:t>
            </a:r>
            <a:endParaRPr lang="nl-B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968746"/>
              </p:ext>
            </p:extLst>
          </p:nvPr>
        </p:nvGraphicFramePr>
        <p:xfrm>
          <a:off x="2880360" y="1866901"/>
          <a:ext cx="6431280" cy="3832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37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9ABC-2F30-46B5-AA6E-7733CE48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Paste  data </a:t>
            </a:r>
            <a:r>
              <a:rPr lang="en-US" dirty="0" err="1"/>
              <a:t>vanuit</a:t>
            </a:r>
            <a:r>
              <a:rPr lang="en-US" dirty="0"/>
              <a:t> Excel  </a:t>
            </a:r>
            <a:endParaRPr lang="nl-BE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13B3540-4BF2-F215-0CE1-E98491669C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269200"/>
              </p:ext>
            </p:extLst>
          </p:nvPr>
        </p:nvGraphicFramePr>
        <p:xfrm>
          <a:off x="3593306" y="1692275"/>
          <a:ext cx="5005388" cy="194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648120" imgH="1419361" progId="Excel.Sheet.12">
                  <p:embed/>
                </p:oleObj>
              </mc:Choice>
              <mc:Fallback>
                <p:oleObj name="Worksheet" r:id="rId2" imgW="3648120" imgH="1419361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13B3540-4BF2-F215-0CE1-E98491669C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93306" y="1692275"/>
                        <a:ext cx="5005388" cy="194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B7089A-5FDA-6487-543B-B7AB02D3E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87491"/>
              </p:ext>
            </p:extLst>
          </p:nvPr>
        </p:nvGraphicFramePr>
        <p:xfrm>
          <a:off x="3915198" y="4218263"/>
          <a:ext cx="4361604" cy="1419225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443736">
                  <a:extLst>
                    <a:ext uri="{9D8B030D-6E8A-4147-A177-3AD203B41FA5}">
                      <a16:colId xmlns:a16="http://schemas.microsoft.com/office/drawing/2014/main" val="3292868414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3033007175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2594632281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782170908"/>
                    </a:ext>
                  </a:extLst>
                </a:gridCol>
                <a:gridCol w="729467">
                  <a:extLst>
                    <a:ext uri="{9D8B030D-6E8A-4147-A177-3AD203B41FA5}">
                      <a16:colId xmlns:a16="http://schemas.microsoft.com/office/drawing/2014/main" val="339259505"/>
                    </a:ext>
                  </a:extLst>
                </a:gridCol>
              </a:tblGrid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2018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2019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2020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2021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548347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Gent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250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265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286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303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874523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Brussel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250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229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5490298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Antwerpen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320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020017"/>
                  </a:ext>
                </a:extLst>
              </a:tr>
              <a:tr h="253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Oostende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68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450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176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95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9ABC-2F30-46B5-AA6E-7733CE48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Animatie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grafiek</a:t>
            </a:r>
            <a:endParaRPr lang="nl-BE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879446"/>
              </p:ext>
            </p:extLst>
          </p:nvPr>
        </p:nvGraphicFramePr>
        <p:xfrm>
          <a:off x="3091001" y="1991360"/>
          <a:ext cx="6009999" cy="3533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97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 animBg="0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9ABC-2F30-46B5-AA6E-7733CE48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Grafiek</a:t>
            </a:r>
            <a:r>
              <a:rPr lang="en-US" dirty="0"/>
              <a:t> met </a:t>
            </a:r>
            <a:r>
              <a:rPr lang="en-US" dirty="0" err="1"/>
              <a:t>animatie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klikken</a:t>
            </a:r>
            <a:r>
              <a:rPr lang="en-US" dirty="0"/>
              <a:t> op </a:t>
            </a:r>
            <a:r>
              <a:rPr lang="en-US" dirty="0" err="1"/>
              <a:t>titel</a:t>
            </a:r>
            <a:endParaRPr lang="nl-BE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526499"/>
              </p:ext>
            </p:extLst>
          </p:nvPr>
        </p:nvGraphicFramePr>
        <p:xfrm>
          <a:off x="3100029" y="2068298"/>
          <a:ext cx="5991942" cy="3595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01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  <a:fontScheme name="Foundry">
    <a:majorFont>
      <a:latin typeface="Rockwell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微軟正黑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Rockwell"/>
      <a:ea typeface=""/>
      <a:cs typeface=""/>
      <a:font script="Grek" typeface="Cambria"/>
      <a:font script="Cyrl" typeface="Cambria"/>
      <a:font script="Jpan" typeface="HG明朝B"/>
      <a:font script="Hang" typeface="바탕"/>
      <a:font script="Hans" typeface="方正姚体"/>
      <a:font script="Hant" typeface="標楷體"/>
      <a:font script="Arab" typeface="Times New Roman"/>
      <a:font script="Hebr" typeface="David"/>
      <a:font script="Thai" typeface="Jasmine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Foundry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5000"/>
              <a:satMod val="400000"/>
            </a:schemeClr>
          </a:gs>
          <a:gs pos="20000">
            <a:schemeClr val="phClr">
              <a:tint val="80000"/>
              <a:satMod val="355000"/>
            </a:schemeClr>
          </a:gs>
          <a:gs pos="100000">
            <a:schemeClr val="phClr">
              <a:tint val="95000"/>
              <a:shade val="55000"/>
              <a:satMod val="355000"/>
            </a:schemeClr>
          </a:gs>
        </a:gsLst>
        <a:path path="circle">
          <a:fillToRect l="67500" t="35000" r="32500" b="65000"/>
        </a:path>
      </a:gradFill>
      <a:blipFill>
        <a:blip xmlns:r="http://schemas.openxmlformats.org/officeDocument/2006/relationships" r:embed="rId1">
          <a:duotone>
            <a:schemeClr val="phClr">
              <a:shade val="30000"/>
              <a:satMod val="120000"/>
            </a:schemeClr>
            <a:schemeClr val="phClr">
              <a:tint val="70000"/>
              <a:satMod val="250000"/>
            </a:schemeClr>
          </a:duotone>
        </a:blip>
        <a:tile tx="0" ty="0" sx="50000" sy="50000" flip="none" algn="t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253</TotalTime>
  <Words>2262</Words>
  <Application>Microsoft Office PowerPoint</Application>
  <PresentationFormat>Widescreen</PresentationFormat>
  <Paragraphs>876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Corbel</vt:lpstr>
      <vt:lpstr>Montserrat</vt:lpstr>
      <vt:lpstr>Nunito</vt:lpstr>
      <vt:lpstr>Söhne</vt:lpstr>
      <vt:lpstr>Basis</vt:lpstr>
      <vt:lpstr>Worksheet</vt:lpstr>
      <vt:lpstr>PWP-Excel</vt:lpstr>
      <vt:lpstr>Grafieken en tabular Data  in PWP</vt:lpstr>
      <vt:lpstr>Chart toevoegen in Powerpoint</vt:lpstr>
      <vt:lpstr>Paste vanuit Excel  (als image)</vt:lpstr>
      <vt:lpstr>Paste vanuit Excel (met thema keuze)</vt:lpstr>
      <vt:lpstr>Paste vanuit Excel (met link naar data) </vt:lpstr>
      <vt:lpstr>Paste  data vanuit Excel  </vt:lpstr>
      <vt:lpstr>Animatie van een grafiek</vt:lpstr>
      <vt:lpstr>Grafiek met animatie bij klikken op titel</vt:lpstr>
      <vt:lpstr>Data communiceren</vt:lpstr>
      <vt:lpstr>Betekenisvolle opmaak</vt:lpstr>
      <vt:lpstr>Tabellen en tabular data weergeven</vt:lpstr>
      <vt:lpstr>Data met grafieken weergeven</vt:lpstr>
      <vt:lpstr>Welke chart wanneer?</vt:lpstr>
      <vt:lpstr>Extra animaties</vt:lpstr>
      <vt:lpstr>Credits</vt:lpstr>
      <vt:lpstr>Zijdelings</vt:lpstr>
      <vt:lpstr>Effecten zonder Excel of charts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PWP-Excel</dc:title>
  <dc:creator>DP</dc:creator>
  <cp:lastModifiedBy>Danny P</cp:lastModifiedBy>
  <cp:revision>29</cp:revision>
  <dcterms:created xsi:type="dcterms:W3CDTF">2022-05-23T09:55:27Z</dcterms:created>
  <dcterms:modified xsi:type="dcterms:W3CDTF">2023-11-14T17:20:18Z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2022-11-15T22:38:08Z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c2d2fea2-5c86-4b8c-8d7b-6eb4b94f1f05</vt:lpwstr>
  </property>
  <property fmtid="{D5CDD505-2E9C-101B-9397-08002B2CF9AE}" pid="7" name="MSIP_Label_defa4170-0d19-0005-0004-bc88714345d2_ActionId">
    <vt:lpwstr>269154b1-94a4-47b4-9841-2a62c05f3037</vt:lpwstr>
  </property>
  <property fmtid="{D5CDD505-2E9C-101B-9397-08002B2CF9AE}" pid="8" name="MSIP_Label_defa4170-0d19-0005-0004-bc88714345d2_ContentBits">
    <vt:lpwstr>0</vt:lpwstr>
  </property>
</Properties>
</file>