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82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3E4A99-4E9E-4BCA-9AFB-3F5E04E933E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572A9C3-5215-4580-898C-E44ADC8A6C48}">
      <dgm:prSet phldrT="[Text]"/>
      <dgm:spPr/>
      <dgm:t>
        <a:bodyPr/>
        <a:lstStyle/>
        <a:p>
          <a:r>
            <a:rPr lang="en-US" dirty="0"/>
            <a:t>Preparation</a:t>
          </a:r>
        </a:p>
      </dgm:t>
    </dgm:pt>
    <dgm:pt modelId="{43951124-D72E-485B-8189-9627E9F6A023}" type="parTrans" cxnId="{5FDFA484-20B2-440C-B5D6-4B88FF6F044D}">
      <dgm:prSet/>
      <dgm:spPr/>
      <dgm:t>
        <a:bodyPr/>
        <a:lstStyle/>
        <a:p>
          <a:endParaRPr lang="en-US"/>
        </a:p>
      </dgm:t>
    </dgm:pt>
    <dgm:pt modelId="{F8E86B00-E4BD-4FFB-B22E-F055778BF664}" type="sibTrans" cxnId="{5FDFA484-20B2-440C-B5D6-4B88FF6F044D}">
      <dgm:prSet/>
      <dgm:spPr/>
      <dgm:t>
        <a:bodyPr/>
        <a:lstStyle/>
        <a:p>
          <a:endParaRPr lang="en-US"/>
        </a:p>
      </dgm:t>
    </dgm:pt>
    <dgm:pt modelId="{3138F7C8-ACE2-44BB-A1ED-A268C8065F1D}">
      <dgm:prSet phldrT="[Text]"/>
      <dgm:spPr/>
      <dgm:t>
        <a:bodyPr/>
        <a:lstStyle/>
        <a:p>
          <a:r>
            <a:rPr lang="en-US" dirty="0"/>
            <a:t>Relative or Absolute references</a:t>
          </a:r>
        </a:p>
      </dgm:t>
    </dgm:pt>
    <dgm:pt modelId="{997AA76C-5548-4E43-B2FD-7F36933AD7A5}" type="parTrans" cxnId="{FAA1B591-A131-4E56-9DDA-92AAF72E4CC0}">
      <dgm:prSet/>
      <dgm:spPr/>
      <dgm:t>
        <a:bodyPr/>
        <a:lstStyle/>
        <a:p>
          <a:endParaRPr lang="en-US"/>
        </a:p>
      </dgm:t>
    </dgm:pt>
    <dgm:pt modelId="{8299F353-4659-4B37-B18E-972CF79F59FD}" type="sibTrans" cxnId="{FAA1B591-A131-4E56-9DDA-92AAF72E4CC0}">
      <dgm:prSet/>
      <dgm:spPr/>
      <dgm:t>
        <a:bodyPr/>
        <a:lstStyle/>
        <a:p>
          <a:endParaRPr lang="en-US"/>
        </a:p>
      </dgm:t>
    </dgm:pt>
    <dgm:pt modelId="{1CDC743E-B087-4C92-A157-1739639D2B15}">
      <dgm:prSet phldrT="[Text]"/>
      <dgm:spPr/>
      <dgm:t>
        <a:bodyPr/>
        <a:lstStyle/>
        <a:p>
          <a:r>
            <a:rPr lang="en-US" dirty="0"/>
            <a:t>Naming</a:t>
          </a:r>
        </a:p>
      </dgm:t>
    </dgm:pt>
    <dgm:pt modelId="{81AF276A-9E93-4148-B2CB-0D400EFC46C1}" type="parTrans" cxnId="{BFEC5074-B06F-4421-97F4-69E103DABE91}">
      <dgm:prSet/>
      <dgm:spPr/>
      <dgm:t>
        <a:bodyPr/>
        <a:lstStyle/>
        <a:p>
          <a:endParaRPr lang="en-US"/>
        </a:p>
      </dgm:t>
    </dgm:pt>
    <dgm:pt modelId="{C4A8C5ED-1A4A-46CD-856C-E1046009D7E3}" type="sibTrans" cxnId="{BFEC5074-B06F-4421-97F4-69E103DABE91}">
      <dgm:prSet/>
      <dgm:spPr/>
      <dgm:t>
        <a:bodyPr/>
        <a:lstStyle/>
        <a:p>
          <a:endParaRPr lang="en-US"/>
        </a:p>
      </dgm:t>
    </dgm:pt>
    <dgm:pt modelId="{B50F8C58-BEB2-4DA4-83B9-6338B58629AE}">
      <dgm:prSet phldrT="[Text]"/>
      <dgm:spPr/>
      <dgm:t>
        <a:bodyPr/>
        <a:lstStyle/>
        <a:p>
          <a:r>
            <a:rPr lang="en-US" dirty="0"/>
            <a:t>How to trigger?</a:t>
          </a:r>
        </a:p>
      </dgm:t>
    </dgm:pt>
    <dgm:pt modelId="{2451DACD-F0C7-4819-AD73-6C2900ED197C}" type="parTrans" cxnId="{A69B0893-0D37-4577-8634-AB9E18305BA8}">
      <dgm:prSet/>
      <dgm:spPr/>
      <dgm:t>
        <a:bodyPr/>
        <a:lstStyle/>
        <a:p>
          <a:endParaRPr lang="en-US"/>
        </a:p>
      </dgm:t>
    </dgm:pt>
    <dgm:pt modelId="{302E4F1A-BA52-4BF5-9E5B-363D7D4F6CA8}" type="sibTrans" cxnId="{A69B0893-0D37-4577-8634-AB9E18305BA8}">
      <dgm:prSet/>
      <dgm:spPr/>
      <dgm:t>
        <a:bodyPr/>
        <a:lstStyle/>
        <a:p>
          <a:endParaRPr lang="en-US"/>
        </a:p>
      </dgm:t>
    </dgm:pt>
    <dgm:pt modelId="{4FCCE173-FFBF-47A4-9FE2-2ABC35746125}">
      <dgm:prSet phldrT="[Text]"/>
      <dgm:spPr/>
      <dgm:t>
        <a:bodyPr/>
        <a:lstStyle/>
        <a:p>
          <a:r>
            <a:rPr lang="en-US" dirty="0"/>
            <a:t>Where to save?</a:t>
          </a:r>
        </a:p>
      </dgm:t>
    </dgm:pt>
    <dgm:pt modelId="{55184AC3-2D76-424D-B709-FFF2E79AA01B}" type="parTrans" cxnId="{A3C2A5B0-32FF-4511-9C7C-99C2AD81488F}">
      <dgm:prSet/>
      <dgm:spPr/>
      <dgm:t>
        <a:bodyPr/>
        <a:lstStyle/>
        <a:p>
          <a:endParaRPr lang="en-US"/>
        </a:p>
      </dgm:t>
    </dgm:pt>
    <dgm:pt modelId="{D5BB2C73-544E-433E-A892-DA398AC77676}" type="sibTrans" cxnId="{A3C2A5B0-32FF-4511-9C7C-99C2AD81488F}">
      <dgm:prSet/>
      <dgm:spPr/>
      <dgm:t>
        <a:bodyPr/>
        <a:lstStyle/>
        <a:p>
          <a:endParaRPr lang="en-US"/>
        </a:p>
      </dgm:t>
    </dgm:pt>
    <dgm:pt modelId="{99515A0B-9416-4C8B-A107-D44E525CB2E7}">
      <dgm:prSet phldrT="[Text]"/>
      <dgm:spPr/>
      <dgm:t>
        <a:bodyPr/>
        <a:lstStyle/>
        <a:p>
          <a:r>
            <a:rPr lang="en-US" dirty="0"/>
            <a:t>Test</a:t>
          </a:r>
        </a:p>
      </dgm:t>
    </dgm:pt>
    <dgm:pt modelId="{5733C2ED-200E-4692-A5D9-F9FE5E0116C6}" type="parTrans" cxnId="{4887EE48-3A55-4838-B540-C0A6883AADFE}">
      <dgm:prSet/>
      <dgm:spPr/>
    </dgm:pt>
    <dgm:pt modelId="{68B9D44E-AB36-460D-BB64-3EBDB5BE9D57}" type="sibTrans" cxnId="{4887EE48-3A55-4838-B540-C0A6883AADFE}">
      <dgm:prSet/>
      <dgm:spPr/>
    </dgm:pt>
    <dgm:pt modelId="{33D566FF-E50E-4E11-B371-1EEA6E360827}" type="pres">
      <dgm:prSet presAssocID="{9B3E4A99-4E9E-4BCA-9AFB-3F5E04E933EE}" presName="diagram" presStyleCnt="0">
        <dgm:presLayoutVars>
          <dgm:dir/>
          <dgm:resizeHandles val="exact"/>
        </dgm:presLayoutVars>
      </dgm:prSet>
      <dgm:spPr/>
    </dgm:pt>
    <dgm:pt modelId="{68E382A8-6554-4800-A502-ED44C1E7EE33}" type="pres">
      <dgm:prSet presAssocID="{2572A9C3-5215-4580-898C-E44ADC8A6C48}" presName="node" presStyleLbl="node1" presStyleIdx="0" presStyleCnt="6">
        <dgm:presLayoutVars>
          <dgm:bulletEnabled val="1"/>
        </dgm:presLayoutVars>
      </dgm:prSet>
      <dgm:spPr/>
    </dgm:pt>
    <dgm:pt modelId="{DAA5BA0F-8AED-4BE2-B713-FA697732D00C}" type="pres">
      <dgm:prSet presAssocID="{F8E86B00-E4BD-4FFB-B22E-F055778BF664}" presName="sibTrans" presStyleCnt="0"/>
      <dgm:spPr/>
    </dgm:pt>
    <dgm:pt modelId="{AE6895D5-FA43-402A-A641-85B73D90C830}" type="pres">
      <dgm:prSet presAssocID="{3138F7C8-ACE2-44BB-A1ED-A268C8065F1D}" presName="node" presStyleLbl="node1" presStyleIdx="1" presStyleCnt="6">
        <dgm:presLayoutVars>
          <dgm:bulletEnabled val="1"/>
        </dgm:presLayoutVars>
      </dgm:prSet>
      <dgm:spPr/>
    </dgm:pt>
    <dgm:pt modelId="{29794EFB-F313-4C65-B07C-2D2D795058B8}" type="pres">
      <dgm:prSet presAssocID="{8299F353-4659-4B37-B18E-972CF79F59FD}" presName="sibTrans" presStyleCnt="0"/>
      <dgm:spPr/>
    </dgm:pt>
    <dgm:pt modelId="{794B9211-1345-44F9-9D71-1008E1402D62}" type="pres">
      <dgm:prSet presAssocID="{1CDC743E-B087-4C92-A157-1739639D2B15}" presName="node" presStyleLbl="node1" presStyleIdx="2" presStyleCnt="6">
        <dgm:presLayoutVars>
          <dgm:bulletEnabled val="1"/>
        </dgm:presLayoutVars>
      </dgm:prSet>
      <dgm:spPr/>
    </dgm:pt>
    <dgm:pt modelId="{5AACE5C9-9BEE-4D5D-8770-BE4CA74FE1DA}" type="pres">
      <dgm:prSet presAssocID="{C4A8C5ED-1A4A-46CD-856C-E1046009D7E3}" presName="sibTrans" presStyleCnt="0"/>
      <dgm:spPr/>
    </dgm:pt>
    <dgm:pt modelId="{BF7C11F1-CB83-4165-8E26-29FEB2A78563}" type="pres">
      <dgm:prSet presAssocID="{B50F8C58-BEB2-4DA4-83B9-6338B58629AE}" presName="node" presStyleLbl="node1" presStyleIdx="3" presStyleCnt="6">
        <dgm:presLayoutVars>
          <dgm:bulletEnabled val="1"/>
        </dgm:presLayoutVars>
      </dgm:prSet>
      <dgm:spPr/>
    </dgm:pt>
    <dgm:pt modelId="{4E94182C-9651-4B83-BF01-71AD3F5D3783}" type="pres">
      <dgm:prSet presAssocID="{302E4F1A-BA52-4BF5-9E5B-363D7D4F6CA8}" presName="sibTrans" presStyleCnt="0"/>
      <dgm:spPr/>
    </dgm:pt>
    <dgm:pt modelId="{4CDC6C70-1001-40FF-A289-EF7BC759630C}" type="pres">
      <dgm:prSet presAssocID="{4FCCE173-FFBF-47A4-9FE2-2ABC35746125}" presName="node" presStyleLbl="node1" presStyleIdx="4" presStyleCnt="6">
        <dgm:presLayoutVars>
          <dgm:bulletEnabled val="1"/>
        </dgm:presLayoutVars>
      </dgm:prSet>
      <dgm:spPr/>
    </dgm:pt>
    <dgm:pt modelId="{0341C141-D7D3-4EB9-A6A9-FFA491E609FF}" type="pres">
      <dgm:prSet presAssocID="{D5BB2C73-544E-433E-A892-DA398AC77676}" presName="sibTrans" presStyleCnt="0"/>
      <dgm:spPr/>
    </dgm:pt>
    <dgm:pt modelId="{2321DF77-D49A-4F31-9B11-819F28DA341A}" type="pres">
      <dgm:prSet presAssocID="{99515A0B-9416-4C8B-A107-D44E525CB2E7}" presName="node" presStyleLbl="node1" presStyleIdx="5" presStyleCnt="6">
        <dgm:presLayoutVars>
          <dgm:bulletEnabled val="1"/>
        </dgm:presLayoutVars>
      </dgm:prSet>
      <dgm:spPr/>
    </dgm:pt>
  </dgm:ptLst>
  <dgm:cxnLst>
    <dgm:cxn modelId="{DFB34412-D489-4F0C-8AD8-C707A15EF962}" type="presOf" srcId="{4FCCE173-FFBF-47A4-9FE2-2ABC35746125}" destId="{4CDC6C70-1001-40FF-A289-EF7BC759630C}" srcOrd="0" destOrd="0" presId="urn:microsoft.com/office/officeart/2005/8/layout/default"/>
    <dgm:cxn modelId="{A3C31527-3B64-4ED9-8283-1B35D818AA5A}" type="presOf" srcId="{B50F8C58-BEB2-4DA4-83B9-6338B58629AE}" destId="{BF7C11F1-CB83-4165-8E26-29FEB2A78563}" srcOrd="0" destOrd="0" presId="urn:microsoft.com/office/officeart/2005/8/layout/default"/>
    <dgm:cxn modelId="{361D9946-5BD0-42D8-AB47-EB6276F37DA6}" type="presOf" srcId="{2572A9C3-5215-4580-898C-E44ADC8A6C48}" destId="{68E382A8-6554-4800-A502-ED44C1E7EE33}" srcOrd="0" destOrd="0" presId="urn:microsoft.com/office/officeart/2005/8/layout/default"/>
    <dgm:cxn modelId="{4887EE48-3A55-4838-B540-C0A6883AADFE}" srcId="{9B3E4A99-4E9E-4BCA-9AFB-3F5E04E933EE}" destId="{99515A0B-9416-4C8B-A107-D44E525CB2E7}" srcOrd="5" destOrd="0" parTransId="{5733C2ED-200E-4692-A5D9-F9FE5E0116C6}" sibTransId="{68B9D44E-AB36-460D-BB64-3EBDB5BE9D57}"/>
    <dgm:cxn modelId="{48B92450-EDE4-44B6-95D2-D069FB05A700}" type="presOf" srcId="{1CDC743E-B087-4C92-A157-1739639D2B15}" destId="{794B9211-1345-44F9-9D71-1008E1402D62}" srcOrd="0" destOrd="0" presId="urn:microsoft.com/office/officeart/2005/8/layout/default"/>
    <dgm:cxn modelId="{BFEC5074-B06F-4421-97F4-69E103DABE91}" srcId="{9B3E4A99-4E9E-4BCA-9AFB-3F5E04E933EE}" destId="{1CDC743E-B087-4C92-A157-1739639D2B15}" srcOrd="2" destOrd="0" parTransId="{81AF276A-9E93-4148-B2CB-0D400EFC46C1}" sibTransId="{C4A8C5ED-1A4A-46CD-856C-E1046009D7E3}"/>
    <dgm:cxn modelId="{F60EA775-4A62-4BE1-8A55-7A22B86B2354}" type="presOf" srcId="{9B3E4A99-4E9E-4BCA-9AFB-3F5E04E933EE}" destId="{33D566FF-E50E-4E11-B371-1EEA6E360827}" srcOrd="0" destOrd="0" presId="urn:microsoft.com/office/officeart/2005/8/layout/default"/>
    <dgm:cxn modelId="{5FDFA484-20B2-440C-B5D6-4B88FF6F044D}" srcId="{9B3E4A99-4E9E-4BCA-9AFB-3F5E04E933EE}" destId="{2572A9C3-5215-4580-898C-E44ADC8A6C48}" srcOrd="0" destOrd="0" parTransId="{43951124-D72E-485B-8189-9627E9F6A023}" sibTransId="{F8E86B00-E4BD-4FFB-B22E-F055778BF664}"/>
    <dgm:cxn modelId="{6FDA8A8B-76DE-4299-BE4E-4CEEF4B9A927}" type="presOf" srcId="{99515A0B-9416-4C8B-A107-D44E525CB2E7}" destId="{2321DF77-D49A-4F31-9B11-819F28DA341A}" srcOrd="0" destOrd="0" presId="urn:microsoft.com/office/officeart/2005/8/layout/default"/>
    <dgm:cxn modelId="{FAA1B591-A131-4E56-9DDA-92AAF72E4CC0}" srcId="{9B3E4A99-4E9E-4BCA-9AFB-3F5E04E933EE}" destId="{3138F7C8-ACE2-44BB-A1ED-A268C8065F1D}" srcOrd="1" destOrd="0" parTransId="{997AA76C-5548-4E43-B2FD-7F36933AD7A5}" sibTransId="{8299F353-4659-4B37-B18E-972CF79F59FD}"/>
    <dgm:cxn modelId="{A69B0893-0D37-4577-8634-AB9E18305BA8}" srcId="{9B3E4A99-4E9E-4BCA-9AFB-3F5E04E933EE}" destId="{B50F8C58-BEB2-4DA4-83B9-6338B58629AE}" srcOrd="3" destOrd="0" parTransId="{2451DACD-F0C7-4819-AD73-6C2900ED197C}" sibTransId="{302E4F1A-BA52-4BF5-9E5B-363D7D4F6CA8}"/>
    <dgm:cxn modelId="{A3C2A5B0-32FF-4511-9C7C-99C2AD81488F}" srcId="{9B3E4A99-4E9E-4BCA-9AFB-3F5E04E933EE}" destId="{4FCCE173-FFBF-47A4-9FE2-2ABC35746125}" srcOrd="4" destOrd="0" parTransId="{55184AC3-2D76-424D-B709-FFF2E79AA01B}" sibTransId="{D5BB2C73-544E-433E-A892-DA398AC77676}"/>
    <dgm:cxn modelId="{985CA5D8-96B0-435D-9609-8154C89BF18D}" type="presOf" srcId="{3138F7C8-ACE2-44BB-A1ED-A268C8065F1D}" destId="{AE6895D5-FA43-402A-A641-85B73D90C830}" srcOrd="0" destOrd="0" presId="urn:microsoft.com/office/officeart/2005/8/layout/default"/>
    <dgm:cxn modelId="{8629CCD3-CF23-4564-9F62-5BB5D319EE3C}" type="presParOf" srcId="{33D566FF-E50E-4E11-B371-1EEA6E360827}" destId="{68E382A8-6554-4800-A502-ED44C1E7EE33}" srcOrd="0" destOrd="0" presId="urn:microsoft.com/office/officeart/2005/8/layout/default"/>
    <dgm:cxn modelId="{C04FAABE-614A-4E88-BF48-A6E11379A87D}" type="presParOf" srcId="{33D566FF-E50E-4E11-B371-1EEA6E360827}" destId="{DAA5BA0F-8AED-4BE2-B713-FA697732D00C}" srcOrd="1" destOrd="0" presId="urn:microsoft.com/office/officeart/2005/8/layout/default"/>
    <dgm:cxn modelId="{860639BB-EE20-44CA-B6CF-7645C2613141}" type="presParOf" srcId="{33D566FF-E50E-4E11-B371-1EEA6E360827}" destId="{AE6895D5-FA43-402A-A641-85B73D90C830}" srcOrd="2" destOrd="0" presId="urn:microsoft.com/office/officeart/2005/8/layout/default"/>
    <dgm:cxn modelId="{B794420A-E955-4862-82DD-19BFA7D36918}" type="presParOf" srcId="{33D566FF-E50E-4E11-B371-1EEA6E360827}" destId="{29794EFB-F313-4C65-B07C-2D2D795058B8}" srcOrd="3" destOrd="0" presId="urn:microsoft.com/office/officeart/2005/8/layout/default"/>
    <dgm:cxn modelId="{EC208FC2-B2A3-4730-B857-0C76CE5C9EBB}" type="presParOf" srcId="{33D566FF-E50E-4E11-B371-1EEA6E360827}" destId="{794B9211-1345-44F9-9D71-1008E1402D62}" srcOrd="4" destOrd="0" presId="urn:microsoft.com/office/officeart/2005/8/layout/default"/>
    <dgm:cxn modelId="{18AB5A2B-EA35-4043-98EC-EA68DE0A9B6B}" type="presParOf" srcId="{33D566FF-E50E-4E11-B371-1EEA6E360827}" destId="{5AACE5C9-9BEE-4D5D-8770-BE4CA74FE1DA}" srcOrd="5" destOrd="0" presId="urn:microsoft.com/office/officeart/2005/8/layout/default"/>
    <dgm:cxn modelId="{C57808CF-EAA4-4FA2-ACAB-C3197C19883D}" type="presParOf" srcId="{33D566FF-E50E-4E11-B371-1EEA6E360827}" destId="{BF7C11F1-CB83-4165-8E26-29FEB2A78563}" srcOrd="6" destOrd="0" presId="urn:microsoft.com/office/officeart/2005/8/layout/default"/>
    <dgm:cxn modelId="{90BE1BAE-051D-4A83-94E8-E17F05D12B9C}" type="presParOf" srcId="{33D566FF-E50E-4E11-B371-1EEA6E360827}" destId="{4E94182C-9651-4B83-BF01-71AD3F5D3783}" srcOrd="7" destOrd="0" presId="urn:microsoft.com/office/officeart/2005/8/layout/default"/>
    <dgm:cxn modelId="{FB399465-B05E-473C-8EF3-758C396D2DF3}" type="presParOf" srcId="{33D566FF-E50E-4E11-B371-1EEA6E360827}" destId="{4CDC6C70-1001-40FF-A289-EF7BC759630C}" srcOrd="8" destOrd="0" presId="urn:microsoft.com/office/officeart/2005/8/layout/default"/>
    <dgm:cxn modelId="{8AB8C8E5-A544-4B73-BD5B-FEDC3FE40A6D}" type="presParOf" srcId="{33D566FF-E50E-4E11-B371-1EEA6E360827}" destId="{0341C141-D7D3-4EB9-A6A9-FFA491E609FF}" srcOrd="9" destOrd="0" presId="urn:microsoft.com/office/officeart/2005/8/layout/default"/>
    <dgm:cxn modelId="{05D258D8-2AA7-4559-9D76-22E0ECCC35E4}" type="presParOf" srcId="{33D566FF-E50E-4E11-B371-1EEA6E360827}" destId="{2321DF77-D49A-4F31-9B11-819F28DA341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8DD653-A7B0-47D2-9DFC-51A019B79385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6D65F5D-D85B-4ED1-ABA8-A3D7F603BF67}">
      <dgm:prSet phldrT="[Text]"/>
      <dgm:spPr/>
      <dgm:t>
        <a:bodyPr/>
        <a:lstStyle/>
        <a:p>
          <a:r>
            <a:rPr lang="en-US" dirty="0"/>
            <a:t>Toolbars</a:t>
          </a:r>
        </a:p>
      </dgm:t>
    </dgm:pt>
    <dgm:pt modelId="{B4301B82-67D9-4B6F-A952-A905E084277D}" type="parTrans" cxnId="{44AA5B6D-9186-4E53-8A24-9CC4B76C34E2}">
      <dgm:prSet/>
      <dgm:spPr/>
      <dgm:t>
        <a:bodyPr/>
        <a:lstStyle/>
        <a:p>
          <a:endParaRPr lang="en-US"/>
        </a:p>
      </dgm:t>
    </dgm:pt>
    <dgm:pt modelId="{06B55151-B109-4264-AE30-20CFB01E0EF5}" type="sibTrans" cxnId="{44AA5B6D-9186-4E53-8A24-9CC4B76C34E2}">
      <dgm:prSet/>
      <dgm:spPr/>
      <dgm:t>
        <a:bodyPr/>
        <a:lstStyle/>
        <a:p>
          <a:endParaRPr lang="en-US"/>
        </a:p>
      </dgm:t>
    </dgm:pt>
    <dgm:pt modelId="{8962AE29-6F06-4054-A15E-45CD7982A925}">
      <dgm:prSet phldrT="[Text]"/>
      <dgm:spPr/>
      <dgm:t>
        <a:bodyPr/>
        <a:lstStyle/>
        <a:p>
          <a:r>
            <a:rPr lang="en-US" dirty="0"/>
            <a:t>Panels</a:t>
          </a:r>
        </a:p>
      </dgm:t>
    </dgm:pt>
    <dgm:pt modelId="{1FAB16A1-74EE-43F9-89C8-4A4C454116E4}" type="parTrans" cxnId="{A9747ECA-3996-486A-B862-8AEA2B3EAD21}">
      <dgm:prSet/>
      <dgm:spPr/>
      <dgm:t>
        <a:bodyPr/>
        <a:lstStyle/>
        <a:p>
          <a:endParaRPr lang="en-US"/>
        </a:p>
      </dgm:t>
    </dgm:pt>
    <dgm:pt modelId="{58A4886C-1DF0-4B31-BD1C-9A164A3E23F0}" type="sibTrans" cxnId="{A9747ECA-3996-486A-B862-8AEA2B3EAD21}">
      <dgm:prSet/>
      <dgm:spPr/>
      <dgm:t>
        <a:bodyPr/>
        <a:lstStyle/>
        <a:p>
          <a:endParaRPr lang="en-US"/>
        </a:p>
      </dgm:t>
    </dgm:pt>
    <dgm:pt modelId="{E100ADB7-0D25-4630-A540-8189861D67AE}">
      <dgm:prSet phldrT="[Text]"/>
      <dgm:spPr/>
      <dgm:t>
        <a:bodyPr/>
        <a:lstStyle/>
        <a:p>
          <a:r>
            <a:rPr lang="en-US" dirty="0"/>
            <a:t>Code windows</a:t>
          </a:r>
        </a:p>
      </dgm:t>
    </dgm:pt>
    <dgm:pt modelId="{8652D16C-4DF3-4EAA-AD32-37BD4A2CB090}" type="parTrans" cxnId="{18BD3172-31DF-4AF2-A2BC-ADAC630256A3}">
      <dgm:prSet/>
      <dgm:spPr/>
      <dgm:t>
        <a:bodyPr/>
        <a:lstStyle/>
        <a:p>
          <a:endParaRPr lang="en-US"/>
        </a:p>
      </dgm:t>
    </dgm:pt>
    <dgm:pt modelId="{3A96B437-55FF-460B-B322-24FA349CBB5F}" type="sibTrans" cxnId="{18BD3172-31DF-4AF2-A2BC-ADAC630256A3}">
      <dgm:prSet/>
      <dgm:spPr/>
      <dgm:t>
        <a:bodyPr/>
        <a:lstStyle/>
        <a:p>
          <a:endParaRPr lang="en-US"/>
        </a:p>
      </dgm:t>
    </dgm:pt>
    <dgm:pt modelId="{19E66381-8F4A-4550-8315-C910386E7FCB}">
      <dgm:prSet phldrT="[Text]"/>
      <dgm:spPr/>
      <dgm:t>
        <a:bodyPr/>
        <a:lstStyle/>
        <a:p>
          <a:r>
            <a:rPr lang="en-US" dirty="0"/>
            <a:t>IntelliSense</a:t>
          </a:r>
        </a:p>
      </dgm:t>
    </dgm:pt>
    <dgm:pt modelId="{779E9079-C838-463B-BE01-1EE70E57A417}" type="parTrans" cxnId="{C85F7CF7-77D1-4C29-B190-E95D533B096B}">
      <dgm:prSet/>
      <dgm:spPr/>
      <dgm:t>
        <a:bodyPr/>
        <a:lstStyle/>
        <a:p>
          <a:endParaRPr lang="en-US"/>
        </a:p>
      </dgm:t>
    </dgm:pt>
    <dgm:pt modelId="{590E91A3-BE06-4155-A278-025AF3567CCD}" type="sibTrans" cxnId="{C85F7CF7-77D1-4C29-B190-E95D533B096B}">
      <dgm:prSet/>
      <dgm:spPr/>
      <dgm:t>
        <a:bodyPr/>
        <a:lstStyle/>
        <a:p>
          <a:endParaRPr lang="en-US"/>
        </a:p>
      </dgm:t>
    </dgm:pt>
    <dgm:pt modelId="{1D25DB4E-0306-44EE-80A3-D8E7E84B1339}">
      <dgm:prSet phldrT="[Text]"/>
      <dgm:spPr/>
      <dgm:t>
        <a:bodyPr/>
        <a:lstStyle/>
        <a:p>
          <a:r>
            <a:rPr lang="en-US" dirty="0"/>
            <a:t>Scope</a:t>
          </a:r>
        </a:p>
      </dgm:t>
    </dgm:pt>
    <dgm:pt modelId="{9D3E47DE-BDF6-48F2-83E3-EE248C4876B7}" type="parTrans" cxnId="{37AEB03A-5301-4862-A439-CEE060A1E369}">
      <dgm:prSet/>
      <dgm:spPr/>
      <dgm:t>
        <a:bodyPr/>
        <a:lstStyle/>
        <a:p>
          <a:endParaRPr lang="en-US"/>
        </a:p>
      </dgm:t>
    </dgm:pt>
    <dgm:pt modelId="{43EEF4DB-8B1D-49FE-A8BB-55CC28A31411}" type="sibTrans" cxnId="{37AEB03A-5301-4862-A439-CEE060A1E369}">
      <dgm:prSet/>
      <dgm:spPr/>
      <dgm:t>
        <a:bodyPr/>
        <a:lstStyle/>
        <a:p>
          <a:endParaRPr lang="en-US"/>
        </a:p>
      </dgm:t>
    </dgm:pt>
    <dgm:pt modelId="{91A73988-2BDE-4276-9DF9-9470455C3B34}">
      <dgm:prSet phldrT="[Text]"/>
      <dgm:spPr/>
      <dgm:t>
        <a:bodyPr/>
        <a:lstStyle/>
        <a:p>
          <a:r>
            <a:rPr lang="en-US" dirty="0"/>
            <a:t>Options</a:t>
          </a:r>
        </a:p>
      </dgm:t>
    </dgm:pt>
    <dgm:pt modelId="{D8C15002-139E-49D0-973A-D04C99E822B5}" type="parTrans" cxnId="{FE02F710-9053-40C5-88E0-E12BDFA7FA20}">
      <dgm:prSet/>
      <dgm:spPr/>
      <dgm:t>
        <a:bodyPr/>
        <a:lstStyle/>
        <a:p>
          <a:endParaRPr lang="en-US"/>
        </a:p>
      </dgm:t>
    </dgm:pt>
    <dgm:pt modelId="{8B93D3C2-8FB9-4E70-A436-5A5251436421}" type="sibTrans" cxnId="{FE02F710-9053-40C5-88E0-E12BDFA7FA20}">
      <dgm:prSet/>
      <dgm:spPr/>
      <dgm:t>
        <a:bodyPr/>
        <a:lstStyle/>
        <a:p>
          <a:endParaRPr lang="en-US"/>
        </a:p>
      </dgm:t>
    </dgm:pt>
    <dgm:pt modelId="{FCCC0D6B-DB1F-4B25-AEBB-9650CB536D84}">
      <dgm:prSet phldrT="[Text]"/>
      <dgm:spPr/>
      <dgm:t>
        <a:bodyPr/>
        <a:lstStyle/>
        <a:p>
          <a:r>
            <a:rPr lang="en-US" dirty="0"/>
            <a:t>Run code</a:t>
          </a:r>
        </a:p>
      </dgm:t>
    </dgm:pt>
    <dgm:pt modelId="{0630ABD2-58E2-4726-9181-CFCC09333970}" type="parTrans" cxnId="{BFEAF518-31D4-471F-823D-695B32917700}">
      <dgm:prSet/>
      <dgm:spPr/>
      <dgm:t>
        <a:bodyPr/>
        <a:lstStyle/>
        <a:p>
          <a:endParaRPr lang="en-US"/>
        </a:p>
      </dgm:t>
    </dgm:pt>
    <dgm:pt modelId="{E494AE15-B98D-41E6-8655-3218E3956BD4}" type="sibTrans" cxnId="{BFEAF518-31D4-471F-823D-695B32917700}">
      <dgm:prSet/>
      <dgm:spPr/>
      <dgm:t>
        <a:bodyPr/>
        <a:lstStyle/>
        <a:p>
          <a:endParaRPr lang="en-US"/>
        </a:p>
      </dgm:t>
    </dgm:pt>
    <dgm:pt modelId="{90E6B777-19EC-4FC0-B6D2-EE9726272A7F}" type="pres">
      <dgm:prSet presAssocID="{C88DD653-A7B0-47D2-9DFC-51A019B79385}" presName="diagram" presStyleCnt="0">
        <dgm:presLayoutVars>
          <dgm:dir/>
          <dgm:resizeHandles val="exact"/>
        </dgm:presLayoutVars>
      </dgm:prSet>
      <dgm:spPr/>
    </dgm:pt>
    <dgm:pt modelId="{2115B8B3-CC9D-424C-BA19-1CD3F5B49809}" type="pres">
      <dgm:prSet presAssocID="{76D65F5D-D85B-4ED1-ABA8-A3D7F603BF67}" presName="node" presStyleLbl="node1" presStyleIdx="0" presStyleCnt="7">
        <dgm:presLayoutVars>
          <dgm:bulletEnabled val="1"/>
        </dgm:presLayoutVars>
      </dgm:prSet>
      <dgm:spPr/>
    </dgm:pt>
    <dgm:pt modelId="{3C14702C-B158-4E61-A43B-EB3944FA53A7}" type="pres">
      <dgm:prSet presAssocID="{06B55151-B109-4264-AE30-20CFB01E0EF5}" presName="sibTrans" presStyleCnt="0"/>
      <dgm:spPr/>
    </dgm:pt>
    <dgm:pt modelId="{CD1F68AA-9EE0-4467-8F34-66A1B069A082}" type="pres">
      <dgm:prSet presAssocID="{8962AE29-6F06-4054-A15E-45CD7982A925}" presName="node" presStyleLbl="node1" presStyleIdx="1" presStyleCnt="7">
        <dgm:presLayoutVars>
          <dgm:bulletEnabled val="1"/>
        </dgm:presLayoutVars>
      </dgm:prSet>
      <dgm:spPr/>
    </dgm:pt>
    <dgm:pt modelId="{07E381C3-DB99-4D54-ABDA-A2D703674F5A}" type="pres">
      <dgm:prSet presAssocID="{58A4886C-1DF0-4B31-BD1C-9A164A3E23F0}" presName="sibTrans" presStyleCnt="0"/>
      <dgm:spPr/>
    </dgm:pt>
    <dgm:pt modelId="{517C1C9C-0627-482F-B616-4D8F8129882E}" type="pres">
      <dgm:prSet presAssocID="{E100ADB7-0D25-4630-A540-8189861D67AE}" presName="node" presStyleLbl="node1" presStyleIdx="2" presStyleCnt="7">
        <dgm:presLayoutVars>
          <dgm:bulletEnabled val="1"/>
        </dgm:presLayoutVars>
      </dgm:prSet>
      <dgm:spPr/>
    </dgm:pt>
    <dgm:pt modelId="{AC6598AE-1099-42D1-8360-5AC7B26B1324}" type="pres">
      <dgm:prSet presAssocID="{3A96B437-55FF-460B-B322-24FA349CBB5F}" presName="sibTrans" presStyleCnt="0"/>
      <dgm:spPr/>
    </dgm:pt>
    <dgm:pt modelId="{6DEC50A5-B00B-4592-8418-A4A7E2EDA857}" type="pres">
      <dgm:prSet presAssocID="{19E66381-8F4A-4550-8315-C910386E7FCB}" presName="node" presStyleLbl="node1" presStyleIdx="3" presStyleCnt="7">
        <dgm:presLayoutVars>
          <dgm:bulletEnabled val="1"/>
        </dgm:presLayoutVars>
      </dgm:prSet>
      <dgm:spPr/>
    </dgm:pt>
    <dgm:pt modelId="{641AE6BE-F35D-49DB-9BD9-A1227B8F50F2}" type="pres">
      <dgm:prSet presAssocID="{590E91A3-BE06-4155-A278-025AF3567CCD}" presName="sibTrans" presStyleCnt="0"/>
      <dgm:spPr/>
    </dgm:pt>
    <dgm:pt modelId="{EE11BC45-A0A6-460E-ADEF-074FA3CCCD50}" type="pres">
      <dgm:prSet presAssocID="{1D25DB4E-0306-44EE-80A3-D8E7E84B1339}" presName="node" presStyleLbl="node1" presStyleIdx="4" presStyleCnt="7">
        <dgm:presLayoutVars>
          <dgm:bulletEnabled val="1"/>
        </dgm:presLayoutVars>
      </dgm:prSet>
      <dgm:spPr/>
    </dgm:pt>
    <dgm:pt modelId="{D62AA49E-9359-4510-B614-DDBEF4A1628E}" type="pres">
      <dgm:prSet presAssocID="{43EEF4DB-8B1D-49FE-A8BB-55CC28A31411}" presName="sibTrans" presStyleCnt="0"/>
      <dgm:spPr/>
    </dgm:pt>
    <dgm:pt modelId="{6D0A9D7D-D256-41E1-9272-092D8CB224D5}" type="pres">
      <dgm:prSet presAssocID="{91A73988-2BDE-4276-9DF9-9470455C3B34}" presName="node" presStyleLbl="node1" presStyleIdx="5" presStyleCnt="7">
        <dgm:presLayoutVars>
          <dgm:bulletEnabled val="1"/>
        </dgm:presLayoutVars>
      </dgm:prSet>
      <dgm:spPr/>
    </dgm:pt>
    <dgm:pt modelId="{619C69EB-42F8-405F-99FC-7B1C468FD75D}" type="pres">
      <dgm:prSet presAssocID="{8B93D3C2-8FB9-4E70-A436-5A5251436421}" presName="sibTrans" presStyleCnt="0"/>
      <dgm:spPr/>
    </dgm:pt>
    <dgm:pt modelId="{CB619EB0-2E80-4349-BF11-1A0E8E95A456}" type="pres">
      <dgm:prSet presAssocID="{FCCC0D6B-DB1F-4B25-AEBB-9650CB536D84}" presName="node" presStyleLbl="node1" presStyleIdx="6" presStyleCnt="7">
        <dgm:presLayoutVars>
          <dgm:bulletEnabled val="1"/>
        </dgm:presLayoutVars>
      </dgm:prSet>
      <dgm:spPr/>
    </dgm:pt>
  </dgm:ptLst>
  <dgm:cxnLst>
    <dgm:cxn modelId="{FE02F710-9053-40C5-88E0-E12BDFA7FA20}" srcId="{C88DD653-A7B0-47D2-9DFC-51A019B79385}" destId="{91A73988-2BDE-4276-9DF9-9470455C3B34}" srcOrd="5" destOrd="0" parTransId="{D8C15002-139E-49D0-973A-D04C99E822B5}" sibTransId="{8B93D3C2-8FB9-4E70-A436-5A5251436421}"/>
    <dgm:cxn modelId="{BFEAF518-31D4-471F-823D-695B32917700}" srcId="{C88DD653-A7B0-47D2-9DFC-51A019B79385}" destId="{FCCC0D6B-DB1F-4B25-AEBB-9650CB536D84}" srcOrd="6" destOrd="0" parTransId="{0630ABD2-58E2-4726-9181-CFCC09333970}" sibTransId="{E494AE15-B98D-41E6-8655-3218E3956BD4}"/>
    <dgm:cxn modelId="{7A3B3D1A-9690-4EAE-A7B2-E4ED12F65F96}" type="presOf" srcId="{C88DD653-A7B0-47D2-9DFC-51A019B79385}" destId="{90E6B777-19EC-4FC0-B6D2-EE9726272A7F}" srcOrd="0" destOrd="0" presId="urn:microsoft.com/office/officeart/2005/8/layout/default"/>
    <dgm:cxn modelId="{E706C42D-C4CB-426D-A17F-0677727C8FD8}" type="presOf" srcId="{8962AE29-6F06-4054-A15E-45CD7982A925}" destId="{CD1F68AA-9EE0-4467-8F34-66A1B069A082}" srcOrd="0" destOrd="0" presId="urn:microsoft.com/office/officeart/2005/8/layout/default"/>
    <dgm:cxn modelId="{37AEB03A-5301-4862-A439-CEE060A1E369}" srcId="{C88DD653-A7B0-47D2-9DFC-51A019B79385}" destId="{1D25DB4E-0306-44EE-80A3-D8E7E84B1339}" srcOrd="4" destOrd="0" parTransId="{9D3E47DE-BDF6-48F2-83E3-EE248C4876B7}" sibTransId="{43EEF4DB-8B1D-49FE-A8BB-55CC28A31411}"/>
    <dgm:cxn modelId="{77CADA3A-546B-4D41-BF09-7016D00714DE}" type="presOf" srcId="{1D25DB4E-0306-44EE-80A3-D8E7E84B1339}" destId="{EE11BC45-A0A6-460E-ADEF-074FA3CCCD50}" srcOrd="0" destOrd="0" presId="urn:microsoft.com/office/officeart/2005/8/layout/default"/>
    <dgm:cxn modelId="{44AA5B6D-9186-4E53-8A24-9CC4B76C34E2}" srcId="{C88DD653-A7B0-47D2-9DFC-51A019B79385}" destId="{76D65F5D-D85B-4ED1-ABA8-A3D7F603BF67}" srcOrd="0" destOrd="0" parTransId="{B4301B82-67D9-4B6F-A952-A905E084277D}" sibTransId="{06B55151-B109-4264-AE30-20CFB01E0EF5}"/>
    <dgm:cxn modelId="{18BD3172-31DF-4AF2-A2BC-ADAC630256A3}" srcId="{C88DD653-A7B0-47D2-9DFC-51A019B79385}" destId="{E100ADB7-0D25-4630-A540-8189861D67AE}" srcOrd="2" destOrd="0" parTransId="{8652D16C-4DF3-4EAA-AD32-37BD4A2CB090}" sibTransId="{3A96B437-55FF-460B-B322-24FA349CBB5F}"/>
    <dgm:cxn modelId="{8CD3709A-AC14-4637-A6D4-D5D0AD0713C7}" type="presOf" srcId="{19E66381-8F4A-4550-8315-C910386E7FCB}" destId="{6DEC50A5-B00B-4592-8418-A4A7E2EDA857}" srcOrd="0" destOrd="0" presId="urn:microsoft.com/office/officeart/2005/8/layout/default"/>
    <dgm:cxn modelId="{7C08EEAC-AB90-4D53-8C5A-E135307A237F}" type="presOf" srcId="{91A73988-2BDE-4276-9DF9-9470455C3B34}" destId="{6D0A9D7D-D256-41E1-9272-092D8CB224D5}" srcOrd="0" destOrd="0" presId="urn:microsoft.com/office/officeart/2005/8/layout/default"/>
    <dgm:cxn modelId="{DB5BECBF-81E6-4E2A-9921-9ADF939B4DEC}" type="presOf" srcId="{E100ADB7-0D25-4630-A540-8189861D67AE}" destId="{517C1C9C-0627-482F-B616-4D8F8129882E}" srcOrd="0" destOrd="0" presId="urn:microsoft.com/office/officeart/2005/8/layout/default"/>
    <dgm:cxn modelId="{A9747ECA-3996-486A-B862-8AEA2B3EAD21}" srcId="{C88DD653-A7B0-47D2-9DFC-51A019B79385}" destId="{8962AE29-6F06-4054-A15E-45CD7982A925}" srcOrd="1" destOrd="0" parTransId="{1FAB16A1-74EE-43F9-89C8-4A4C454116E4}" sibTransId="{58A4886C-1DF0-4B31-BD1C-9A164A3E23F0}"/>
    <dgm:cxn modelId="{27D2D5F3-979D-43E3-BF11-1846C85FC489}" type="presOf" srcId="{FCCC0D6B-DB1F-4B25-AEBB-9650CB536D84}" destId="{CB619EB0-2E80-4349-BF11-1A0E8E95A456}" srcOrd="0" destOrd="0" presId="urn:microsoft.com/office/officeart/2005/8/layout/default"/>
    <dgm:cxn modelId="{C85F7CF7-77D1-4C29-B190-E95D533B096B}" srcId="{C88DD653-A7B0-47D2-9DFC-51A019B79385}" destId="{19E66381-8F4A-4550-8315-C910386E7FCB}" srcOrd="3" destOrd="0" parTransId="{779E9079-C838-463B-BE01-1EE70E57A417}" sibTransId="{590E91A3-BE06-4155-A278-025AF3567CCD}"/>
    <dgm:cxn modelId="{4ACB44FB-FC65-4037-AA71-ED4A220630F6}" type="presOf" srcId="{76D65F5D-D85B-4ED1-ABA8-A3D7F603BF67}" destId="{2115B8B3-CC9D-424C-BA19-1CD3F5B49809}" srcOrd="0" destOrd="0" presId="urn:microsoft.com/office/officeart/2005/8/layout/default"/>
    <dgm:cxn modelId="{7D8C2FF1-C794-4294-BBBE-28B8AB7038D8}" type="presParOf" srcId="{90E6B777-19EC-4FC0-B6D2-EE9726272A7F}" destId="{2115B8B3-CC9D-424C-BA19-1CD3F5B49809}" srcOrd="0" destOrd="0" presId="urn:microsoft.com/office/officeart/2005/8/layout/default"/>
    <dgm:cxn modelId="{10D80040-25F0-455D-A2D4-E068D521B9A6}" type="presParOf" srcId="{90E6B777-19EC-4FC0-B6D2-EE9726272A7F}" destId="{3C14702C-B158-4E61-A43B-EB3944FA53A7}" srcOrd="1" destOrd="0" presId="urn:microsoft.com/office/officeart/2005/8/layout/default"/>
    <dgm:cxn modelId="{88DD1C0E-E52C-4164-9DEE-9BE4697E2ECB}" type="presParOf" srcId="{90E6B777-19EC-4FC0-B6D2-EE9726272A7F}" destId="{CD1F68AA-9EE0-4467-8F34-66A1B069A082}" srcOrd="2" destOrd="0" presId="urn:microsoft.com/office/officeart/2005/8/layout/default"/>
    <dgm:cxn modelId="{29BEBFF5-A978-46D6-ADD8-E66AC7295D03}" type="presParOf" srcId="{90E6B777-19EC-4FC0-B6D2-EE9726272A7F}" destId="{07E381C3-DB99-4D54-ABDA-A2D703674F5A}" srcOrd="3" destOrd="0" presId="urn:microsoft.com/office/officeart/2005/8/layout/default"/>
    <dgm:cxn modelId="{B077817C-28E6-43EC-8FEC-A40352EFB6B4}" type="presParOf" srcId="{90E6B777-19EC-4FC0-B6D2-EE9726272A7F}" destId="{517C1C9C-0627-482F-B616-4D8F8129882E}" srcOrd="4" destOrd="0" presId="urn:microsoft.com/office/officeart/2005/8/layout/default"/>
    <dgm:cxn modelId="{EF3E87B2-77BB-4BC0-B401-5715B7ACD2BA}" type="presParOf" srcId="{90E6B777-19EC-4FC0-B6D2-EE9726272A7F}" destId="{AC6598AE-1099-42D1-8360-5AC7B26B1324}" srcOrd="5" destOrd="0" presId="urn:microsoft.com/office/officeart/2005/8/layout/default"/>
    <dgm:cxn modelId="{956E4892-1162-497E-9C24-1E2353DE25BE}" type="presParOf" srcId="{90E6B777-19EC-4FC0-B6D2-EE9726272A7F}" destId="{6DEC50A5-B00B-4592-8418-A4A7E2EDA857}" srcOrd="6" destOrd="0" presId="urn:microsoft.com/office/officeart/2005/8/layout/default"/>
    <dgm:cxn modelId="{B168AF9F-E18D-4321-9A4A-DFB3870B03A7}" type="presParOf" srcId="{90E6B777-19EC-4FC0-B6D2-EE9726272A7F}" destId="{641AE6BE-F35D-49DB-9BD9-A1227B8F50F2}" srcOrd="7" destOrd="0" presId="urn:microsoft.com/office/officeart/2005/8/layout/default"/>
    <dgm:cxn modelId="{C88EF2CC-B628-43DC-9907-C00D2EBBDA0D}" type="presParOf" srcId="{90E6B777-19EC-4FC0-B6D2-EE9726272A7F}" destId="{EE11BC45-A0A6-460E-ADEF-074FA3CCCD50}" srcOrd="8" destOrd="0" presId="urn:microsoft.com/office/officeart/2005/8/layout/default"/>
    <dgm:cxn modelId="{34FA6E17-F446-4D30-95D0-59BC6B74F57C}" type="presParOf" srcId="{90E6B777-19EC-4FC0-B6D2-EE9726272A7F}" destId="{D62AA49E-9359-4510-B614-DDBEF4A1628E}" srcOrd="9" destOrd="0" presId="urn:microsoft.com/office/officeart/2005/8/layout/default"/>
    <dgm:cxn modelId="{B34BF5BA-98FE-4187-B9AA-4D6A43042E9C}" type="presParOf" srcId="{90E6B777-19EC-4FC0-B6D2-EE9726272A7F}" destId="{6D0A9D7D-D256-41E1-9272-092D8CB224D5}" srcOrd="10" destOrd="0" presId="urn:microsoft.com/office/officeart/2005/8/layout/default"/>
    <dgm:cxn modelId="{539DA54D-4AC1-42AE-99A8-F91349C54683}" type="presParOf" srcId="{90E6B777-19EC-4FC0-B6D2-EE9726272A7F}" destId="{619C69EB-42F8-405F-99FC-7B1C468FD75D}" srcOrd="11" destOrd="0" presId="urn:microsoft.com/office/officeart/2005/8/layout/default"/>
    <dgm:cxn modelId="{711BA46C-1C63-48ED-ADCB-FFDA581C53F4}" type="presParOf" srcId="{90E6B777-19EC-4FC0-B6D2-EE9726272A7F}" destId="{CB619EB0-2E80-4349-BF11-1A0E8E95A456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E6B9A3-FB2A-4923-AE67-D4D2E931CA3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408ACC0-F1A9-4DBE-B2D1-5924780BAA51}">
      <dgm:prSet phldrT="[Text]"/>
      <dgm:spPr/>
      <dgm:t>
        <a:bodyPr/>
        <a:lstStyle/>
        <a:p>
          <a:r>
            <a:rPr lang="en-US" dirty="0"/>
            <a:t>Range</a:t>
          </a:r>
        </a:p>
      </dgm:t>
    </dgm:pt>
    <dgm:pt modelId="{630D57E0-86B0-4AC7-84DC-BE4329B3AA7C}" type="parTrans" cxnId="{3C7B695E-F4A4-4BCA-99C2-CB48F652742F}">
      <dgm:prSet/>
      <dgm:spPr/>
      <dgm:t>
        <a:bodyPr/>
        <a:lstStyle/>
        <a:p>
          <a:endParaRPr lang="en-US"/>
        </a:p>
      </dgm:t>
    </dgm:pt>
    <dgm:pt modelId="{88DAF06E-3897-47CA-83B0-BC633DD150F2}" type="sibTrans" cxnId="{3C7B695E-F4A4-4BCA-99C2-CB48F652742F}">
      <dgm:prSet/>
      <dgm:spPr/>
      <dgm:t>
        <a:bodyPr/>
        <a:lstStyle/>
        <a:p>
          <a:endParaRPr lang="en-US"/>
        </a:p>
      </dgm:t>
    </dgm:pt>
    <dgm:pt modelId="{1743DE9C-E486-4AF4-B71D-DD4A626F68B4}">
      <dgm:prSet phldrT="[Text]"/>
      <dgm:spPr/>
      <dgm:t>
        <a:bodyPr/>
        <a:lstStyle/>
        <a:p>
          <a:r>
            <a:rPr lang="en-US" dirty="0"/>
            <a:t>Cells</a:t>
          </a:r>
        </a:p>
      </dgm:t>
    </dgm:pt>
    <dgm:pt modelId="{88B14D12-F64B-475A-8790-B7C8083A980D}" type="parTrans" cxnId="{AF14DE76-3CF8-439B-8340-960B9F483F7B}">
      <dgm:prSet/>
      <dgm:spPr/>
      <dgm:t>
        <a:bodyPr/>
        <a:lstStyle/>
        <a:p>
          <a:endParaRPr lang="en-US"/>
        </a:p>
      </dgm:t>
    </dgm:pt>
    <dgm:pt modelId="{41FFB1FB-4398-4CE4-8E0A-07D456F99238}" type="sibTrans" cxnId="{AF14DE76-3CF8-439B-8340-960B9F483F7B}">
      <dgm:prSet/>
      <dgm:spPr/>
      <dgm:t>
        <a:bodyPr/>
        <a:lstStyle/>
        <a:p>
          <a:endParaRPr lang="en-US"/>
        </a:p>
      </dgm:t>
    </dgm:pt>
    <dgm:pt modelId="{9741A6C0-5D73-41C0-BB68-EC2D7B135B85}">
      <dgm:prSet phldrT="[Text]"/>
      <dgm:spPr/>
      <dgm:t>
        <a:bodyPr/>
        <a:lstStyle/>
        <a:p>
          <a:r>
            <a:rPr lang="en-US" dirty="0"/>
            <a:t>Worksheets</a:t>
          </a:r>
        </a:p>
      </dgm:t>
    </dgm:pt>
    <dgm:pt modelId="{99E118E2-9219-4EC9-96B9-63713DD391B8}" type="parTrans" cxnId="{F31B55F9-B531-4B12-9A3C-3C250DF6E9B2}">
      <dgm:prSet/>
      <dgm:spPr/>
      <dgm:t>
        <a:bodyPr/>
        <a:lstStyle/>
        <a:p>
          <a:endParaRPr lang="en-US"/>
        </a:p>
      </dgm:t>
    </dgm:pt>
    <dgm:pt modelId="{31E7D22D-84F5-4C03-9AF2-5519A8776E60}" type="sibTrans" cxnId="{F31B55F9-B531-4B12-9A3C-3C250DF6E9B2}">
      <dgm:prSet/>
      <dgm:spPr/>
      <dgm:t>
        <a:bodyPr/>
        <a:lstStyle/>
        <a:p>
          <a:endParaRPr lang="en-US"/>
        </a:p>
      </dgm:t>
    </dgm:pt>
    <dgm:pt modelId="{37A02026-CFA6-4609-A354-0E542CF779B5}">
      <dgm:prSet phldrT="[Text]"/>
      <dgm:spPr/>
      <dgm:t>
        <a:bodyPr/>
        <a:lstStyle/>
        <a:p>
          <a:r>
            <a:rPr lang="en-US" dirty="0"/>
            <a:t>Workbooks</a:t>
          </a:r>
        </a:p>
      </dgm:t>
    </dgm:pt>
    <dgm:pt modelId="{20507BE5-C1D4-4039-B6A9-771B6990339E}" type="parTrans" cxnId="{CFF45F0E-ACB2-42AC-BE95-FF5E37F00BFF}">
      <dgm:prSet/>
      <dgm:spPr/>
      <dgm:t>
        <a:bodyPr/>
        <a:lstStyle/>
        <a:p>
          <a:endParaRPr lang="en-US"/>
        </a:p>
      </dgm:t>
    </dgm:pt>
    <dgm:pt modelId="{139EA20D-7E40-4951-A421-F70DD3CCF8E4}" type="sibTrans" cxnId="{CFF45F0E-ACB2-42AC-BE95-FF5E37F00BFF}">
      <dgm:prSet/>
      <dgm:spPr/>
      <dgm:t>
        <a:bodyPr/>
        <a:lstStyle/>
        <a:p>
          <a:endParaRPr lang="en-US"/>
        </a:p>
      </dgm:t>
    </dgm:pt>
    <dgm:pt modelId="{C109E081-8B5E-4591-AB29-E5E2DF347E64}">
      <dgm:prSet phldrT="[Text]"/>
      <dgm:spPr/>
      <dgm:t>
        <a:bodyPr/>
        <a:lstStyle/>
        <a:p>
          <a:r>
            <a:rPr lang="en-US" dirty="0"/>
            <a:t>Application</a:t>
          </a:r>
        </a:p>
      </dgm:t>
    </dgm:pt>
    <dgm:pt modelId="{18406BE9-49B0-4001-B897-4C56E43462EE}" type="parTrans" cxnId="{545A0372-82AE-417B-9D99-AA278D127BBC}">
      <dgm:prSet/>
      <dgm:spPr/>
      <dgm:t>
        <a:bodyPr/>
        <a:lstStyle/>
        <a:p>
          <a:endParaRPr lang="en-US"/>
        </a:p>
      </dgm:t>
    </dgm:pt>
    <dgm:pt modelId="{6E89538A-841D-47F8-85BA-FC203A280AFB}" type="sibTrans" cxnId="{545A0372-82AE-417B-9D99-AA278D127BBC}">
      <dgm:prSet/>
      <dgm:spPr/>
      <dgm:t>
        <a:bodyPr/>
        <a:lstStyle/>
        <a:p>
          <a:endParaRPr lang="en-US"/>
        </a:p>
      </dgm:t>
    </dgm:pt>
    <dgm:pt modelId="{30A0BA76-1961-4B21-8710-5D0453B48F8D}">
      <dgm:prSet phldrT="[Text]"/>
      <dgm:spPr/>
      <dgm:t>
        <a:bodyPr/>
        <a:lstStyle/>
        <a:p>
          <a:r>
            <a:rPr lang="en-US" dirty="0" err="1"/>
            <a:t>Globals</a:t>
          </a:r>
          <a:endParaRPr lang="en-US" dirty="0"/>
        </a:p>
      </dgm:t>
    </dgm:pt>
    <dgm:pt modelId="{0162AB7D-C32F-49C5-A69C-7011793CF2D7}" type="parTrans" cxnId="{ED820211-228F-454E-98F0-02D740A9BC98}">
      <dgm:prSet/>
      <dgm:spPr/>
      <dgm:t>
        <a:bodyPr/>
        <a:lstStyle/>
        <a:p>
          <a:endParaRPr lang="en-US"/>
        </a:p>
      </dgm:t>
    </dgm:pt>
    <dgm:pt modelId="{9C8F524D-D8CC-4FB2-8B15-ECC2AC0B76A4}" type="sibTrans" cxnId="{ED820211-228F-454E-98F0-02D740A9BC98}">
      <dgm:prSet/>
      <dgm:spPr/>
      <dgm:t>
        <a:bodyPr/>
        <a:lstStyle/>
        <a:p>
          <a:endParaRPr lang="en-US"/>
        </a:p>
      </dgm:t>
    </dgm:pt>
    <dgm:pt modelId="{6EF8E5E8-D9BB-40AC-9603-C0231B577017}">
      <dgm:prSet phldrT="[Text]"/>
      <dgm:spPr/>
      <dgm:t>
        <a:bodyPr/>
        <a:lstStyle/>
        <a:p>
          <a:r>
            <a:rPr lang="en-US" dirty="0"/>
            <a:t>Rows - Columns</a:t>
          </a:r>
        </a:p>
      </dgm:t>
    </dgm:pt>
    <dgm:pt modelId="{85AEE5EA-B976-4E8C-A5B6-99EE640D9241}" type="parTrans" cxnId="{5DA0E85A-FCD2-4E90-81A5-A43EABBB86F1}">
      <dgm:prSet/>
      <dgm:spPr/>
      <dgm:t>
        <a:bodyPr/>
        <a:lstStyle/>
        <a:p>
          <a:endParaRPr lang="en-US"/>
        </a:p>
      </dgm:t>
    </dgm:pt>
    <dgm:pt modelId="{8005262E-8F37-4DAA-94A1-3AEBD45B7FEB}" type="sibTrans" cxnId="{5DA0E85A-FCD2-4E90-81A5-A43EABBB86F1}">
      <dgm:prSet/>
      <dgm:spPr/>
      <dgm:t>
        <a:bodyPr/>
        <a:lstStyle/>
        <a:p>
          <a:endParaRPr lang="en-US"/>
        </a:p>
      </dgm:t>
    </dgm:pt>
    <dgm:pt modelId="{95301C29-8292-4DEB-83C4-BB3D6ABE542C}" type="pres">
      <dgm:prSet presAssocID="{7EE6B9A3-FB2A-4923-AE67-D4D2E931CA3A}" presName="diagram" presStyleCnt="0">
        <dgm:presLayoutVars>
          <dgm:dir/>
          <dgm:resizeHandles val="exact"/>
        </dgm:presLayoutVars>
      </dgm:prSet>
      <dgm:spPr/>
    </dgm:pt>
    <dgm:pt modelId="{9F0B27E1-01F1-42DA-A063-26C8E646F84D}" type="pres">
      <dgm:prSet presAssocID="{9408ACC0-F1A9-4DBE-B2D1-5924780BAA51}" presName="node" presStyleLbl="node1" presStyleIdx="0" presStyleCnt="7">
        <dgm:presLayoutVars>
          <dgm:bulletEnabled val="1"/>
        </dgm:presLayoutVars>
      </dgm:prSet>
      <dgm:spPr/>
    </dgm:pt>
    <dgm:pt modelId="{1C0D0740-2ECB-4400-BDEB-0FE411275711}" type="pres">
      <dgm:prSet presAssocID="{88DAF06E-3897-47CA-83B0-BC633DD150F2}" presName="sibTrans" presStyleCnt="0"/>
      <dgm:spPr/>
    </dgm:pt>
    <dgm:pt modelId="{A8214AD6-E1BB-4ED5-AF4C-E630D3E612FF}" type="pres">
      <dgm:prSet presAssocID="{1743DE9C-E486-4AF4-B71D-DD4A626F68B4}" presName="node" presStyleLbl="node1" presStyleIdx="1" presStyleCnt="7">
        <dgm:presLayoutVars>
          <dgm:bulletEnabled val="1"/>
        </dgm:presLayoutVars>
      </dgm:prSet>
      <dgm:spPr/>
    </dgm:pt>
    <dgm:pt modelId="{D3237C89-D5BD-46EC-85EB-6333466F2C89}" type="pres">
      <dgm:prSet presAssocID="{41FFB1FB-4398-4CE4-8E0A-07D456F99238}" presName="sibTrans" presStyleCnt="0"/>
      <dgm:spPr/>
    </dgm:pt>
    <dgm:pt modelId="{8C5CB787-4102-4970-A81E-86D2EDDD32C9}" type="pres">
      <dgm:prSet presAssocID="{9741A6C0-5D73-41C0-BB68-EC2D7B135B85}" presName="node" presStyleLbl="node1" presStyleIdx="2" presStyleCnt="7">
        <dgm:presLayoutVars>
          <dgm:bulletEnabled val="1"/>
        </dgm:presLayoutVars>
      </dgm:prSet>
      <dgm:spPr/>
    </dgm:pt>
    <dgm:pt modelId="{DD8D41F1-9F0D-4A79-A892-29AABBC79762}" type="pres">
      <dgm:prSet presAssocID="{31E7D22D-84F5-4C03-9AF2-5519A8776E60}" presName="sibTrans" presStyleCnt="0"/>
      <dgm:spPr/>
    </dgm:pt>
    <dgm:pt modelId="{FE02A81E-FE50-4373-BD7B-1BDAEA705887}" type="pres">
      <dgm:prSet presAssocID="{37A02026-CFA6-4609-A354-0E542CF779B5}" presName="node" presStyleLbl="node1" presStyleIdx="3" presStyleCnt="7">
        <dgm:presLayoutVars>
          <dgm:bulletEnabled val="1"/>
        </dgm:presLayoutVars>
      </dgm:prSet>
      <dgm:spPr/>
    </dgm:pt>
    <dgm:pt modelId="{1E44404A-CB79-4CB9-BD93-2612AB70D9C2}" type="pres">
      <dgm:prSet presAssocID="{139EA20D-7E40-4951-A421-F70DD3CCF8E4}" presName="sibTrans" presStyleCnt="0"/>
      <dgm:spPr/>
    </dgm:pt>
    <dgm:pt modelId="{F3DFF481-313B-4CBB-BD12-61F50D5E13F3}" type="pres">
      <dgm:prSet presAssocID="{C109E081-8B5E-4591-AB29-E5E2DF347E64}" presName="node" presStyleLbl="node1" presStyleIdx="4" presStyleCnt="7">
        <dgm:presLayoutVars>
          <dgm:bulletEnabled val="1"/>
        </dgm:presLayoutVars>
      </dgm:prSet>
      <dgm:spPr/>
    </dgm:pt>
    <dgm:pt modelId="{C2700572-4CA8-4786-9146-3FED88D2ACD5}" type="pres">
      <dgm:prSet presAssocID="{6E89538A-841D-47F8-85BA-FC203A280AFB}" presName="sibTrans" presStyleCnt="0"/>
      <dgm:spPr/>
    </dgm:pt>
    <dgm:pt modelId="{855AB796-F27B-4984-8C38-563541F7FA24}" type="pres">
      <dgm:prSet presAssocID="{30A0BA76-1961-4B21-8710-5D0453B48F8D}" presName="node" presStyleLbl="node1" presStyleIdx="5" presStyleCnt="7">
        <dgm:presLayoutVars>
          <dgm:bulletEnabled val="1"/>
        </dgm:presLayoutVars>
      </dgm:prSet>
      <dgm:spPr/>
    </dgm:pt>
    <dgm:pt modelId="{1C2FBD46-B34D-46E1-8E5B-7F682BFF73FE}" type="pres">
      <dgm:prSet presAssocID="{9C8F524D-D8CC-4FB2-8B15-ECC2AC0B76A4}" presName="sibTrans" presStyleCnt="0"/>
      <dgm:spPr/>
    </dgm:pt>
    <dgm:pt modelId="{A509E5CD-095D-4683-A935-87F45F48872C}" type="pres">
      <dgm:prSet presAssocID="{6EF8E5E8-D9BB-40AC-9603-C0231B577017}" presName="node" presStyleLbl="node1" presStyleIdx="6" presStyleCnt="7">
        <dgm:presLayoutVars>
          <dgm:bulletEnabled val="1"/>
        </dgm:presLayoutVars>
      </dgm:prSet>
      <dgm:spPr/>
    </dgm:pt>
  </dgm:ptLst>
  <dgm:cxnLst>
    <dgm:cxn modelId="{CFF45F0E-ACB2-42AC-BE95-FF5E37F00BFF}" srcId="{7EE6B9A3-FB2A-4923-AE67-D4D2E931CA3A}" destId="{37A02026-CFA6-4609-A354-0E542CF779B5}" srcOrd="3" destOrd="0" parTransId="{20507BE5-C1D4-4039-B6A9-771B6990339E}" sibTransId="{139EA20D-7E40-4951-A421-F70DD3CCF8E4}"/>
    <dgm:cxn modelId="{ED820211-228F-454E-98F0-02D740A9BC98}" srcId="{7EE6B9A3-FB2A-4923-AE67-D4D2E931CA3A}" destId="{30A0BA76-1961-4B21-8710-5D0453B48F8D}" srcOrd="5" destOrd="0" parTransId="{0162AB7D-C32F-49C5-A69C-7011793CF2D7}" sibTransId="{9C8F524D-D8CC-4FB2-8B15-ECC2AC0B76A4}"/>
    <dgm:cxn modelId="{48E87E14-774B-4F69-A15E-D5C24309B3EE}" type="presOf" srcId="{1743DE9C-E486-4AF4-B71D-DD4A626F68B4}" destId="{A8214AD6-E1BB-4ED5-AF4C-E630D3E612FF}" srcOrd="0" destOrd="0" presId="urn:microsoft.com/office/officeart/2005/8/layout/default"/>
    <dgm:cxn modelId="{3C7B695E-F4A4-4BCA-99C2-CB48F652742F}" srcId="{7EE6B9A3-FB2A-4923-AE67-D4D2E931CA3A}" destId="{9408ACC0-F1A9-4DBE-B2D1-5924780BAA51}" srcOrd="0" destOrd="0" parTransId="{630D57E0-86B0-4AC7-84DC-BE4329B3AA7C}" sibTransId="{88DAF06E-3897-47CA-83B0-BC633DD150F2}"/>
    <dgm:cxn modelId="{3762DC47-B891-459E-9246-FB6651CCAC94}" type="presOf" srcId="{6EF8E5E8-D9BB-40AC-9603-C0231B577017}" destId="{A509E5CD-095D-4683-A935-87F45F48872C}" srcOrd="0" destOrd="0" presId="urn:microsoft.com/office/officeart/2005/8/layout/default"/>
    <dgm:cxn modelId="{545A0372-82AE-417B-9D99-AA278D127BBC}" srcId="{7EE6B9A3-FB2A-4923-AE67-D4D2E931CA3A}" destId="{C109E081-8B5E-4591-AB29-E5E2DF347E64}" srcOrd="4" destOrd="0" parTransId="{18406BE9-49B0-4001-B897-4C56E43462EE}" sibTransId="{6E89538A-841D-47F8-85BA-FC203A280AFB}"/>
    <dgm:cxn modelId="{AF14DE76-3CF8-439B-8340-960B9F483F7B}" srcId="{7EE6B9A3-FB2A-4923-AE67-D4D2E931CA3A}" destId="{1743DE9C-E486-4AF4-B71D-DD4A626F68B4}" srcOrd="1" destOrd="0" parTransId="{88B14D12-F64B-475A-8790-B7C8083A980D}" sibTransId="{41FFB1FB-4398-4CE4-8E0A-07D456F99238}"/>
    <dgm:cxn modelId="{5DA0E85A-FCD2-4E90-81A5-A43EABBB86F1}" srcId="{7EE6B9A3-FB2A-4923-AE67-D4D2E931CA3A}" destId="{6EF8E5E8-D9BB-40AC-9603-C0231B577017}" srcOrd="6" destOrd="0" parTransId="{85AEE5EA-B976-4E8C-A5B6-99EE640D9241}" sibTransId="{8005262E-8F37-4DAA-94A1-3AEBD45B7FEB}"/>
    <dgm:cxn modelId="{3BEB488E-ECF0-4662-8922-5526CBAEB5E4}" type="presOf" srcId="{37A02026-CFA6-4609-A354-0E542CF779B5}" destId="{FE02A81E-FE50-4373-BD7B-1BDAEA705887}" srcOrd="0" destOrd="0" presId="urn:microsoft.com/office/officeart/2005/8/layout/default"/>
    <dgm:cxn modelId="{3C12879B-34B0-4DC4-A507-99A41CD5A69A}" type="presOf" srcId="{9408ACC0-F1A9-4DBE-B2D1-5924780BAA51}" destId="{9F0B27E1-01F1-42DA-A063-26C8E646F84D}" srcOrd="0" destOrd="0" presId="urn:microsoft.com/office/officeart/2005/8/layout/default"/>
    <dgm:cxn modelId="{CE5397B1-0FD1-4E76-A34A-0855656A7302}" type="presOf" srcId="{9741A6C0-5D73-41C0-BB68-EC2D7B135B85}" destId="{8C5CB787-4102-4970-A81E-86D2EDDD32C9}" srcOrd="0" destOrd="0" presId="urn:microsoft.com/office/officeart/2005/8/layout/default"/>
    <dgm:cxn modelId="{91BB6EDF-4D7F-44CA-9079-2E460A8CB531}" type="presOf" srcId="{7EE6B9A3-FB2A-4923-AE67-D4D2E931CA3A}" destId="{95301C29-8292-4DEB-83C4-BB3D6ABE542C}" srcOrd="0" destOrd="0" presId="urn:microsoft.com/office/officeart/2005/8/layout/default"/>
    <dgm:cxn modelId="{6A9781E8-C3D7-4C08-9D6D-344611EDAD8A}" type="presOf" srcId="{30A0BA76-1961-4B21-8710-5D0453B48F8D}" destId="{855AB796-F27B-4984-8C38-563541F7FA24}" srcOrd="0" destOrd="0" presId="urn:microsoft.com/office/officeart/2005/8/layout/default"/>
    <dgm:cxn modelId="{F31B55F9-B531-4B12-9A3C-3C250DF6E9B2}" srcId="{7EE6B9A3-FB2A-4923-AE67-D4D2E931CA3A}" destId="{9741A6C0-5D73-41C0-BB68-EC2D7B135B85}" srcOrd="2" destOrd="0" parTransId="{99E118E2-9219-4EC9-96B9-63713DD391B8}" sibTransId="{31E7D22D-84F5-4C03-9AF2-5519A8776E60}"/>
    <dgm:cxn modelId="{84669FFD-F464-44A3-8D8F-F4142B1CCAFB}" type="presOf" srcId="{C109E081-8B5E-4591-AB29-E5E2DF347E64}" destId="{F3DFF481-313B-4CBB-BD12-61F50D5E13F3}" srcOrd="0" destOrd="0" presId="urn:microsoft.com/office/officeart/2005/8/layout/default"/>
    <dgm:cxn modelId="{11CF45DA-A75D-4107-B710-49342C7B48E8}" type="presParOf" srcId="{95301C29-8292-4DEB-83C4-BB3D6ABE542C}" destId="{9F0B27E1-01F1-42DA-A063-26C8E646F84D}" srcOrd="0" destOrd="0" presId="urn:microsoft.com/office/officeart/2005/8/layout/default"/>
    <dgm:cxn modelId="{FDB8176B-7ECB-437F-9BD3-D39A8110BB45}" type="presParOf" srcId="{95301C29-8292-4DEB-83C4-BB3D6ABE542C}" destId="{1C0D0740-2ECB-4400-BDEB-0FE411275711}" srcOrd="1" destOrd="0" presId="urn:microsoft.com/office/officeart/2005/8/layout/default"/>
    <dgm:cxn modelId="{EB156786-74A4-4D55-81CB-AEFBEDA135BB}" type="presParOf" srcId="{95301C29-8292-4DEB-83C4-BB3D6ABE542C}" destId="{A8214AD6-E1BB-4ED5-AF4C-E630D3E612FF}" srcOrd="2" destOrd="0" presId="urn:microsoft.com/office/officeart/2005/8/layout/default"/>
    <dgm:cxn modelId="{7F84603F-C6B8-47F5-B700-F37A659DFF7F}" type="presParOf" srcId="{95301C29-8292-4DEB-83C4-BB3D6ABE542C}" destId="{D3237C89-D5BD-46EC-85EB-6333466F2C89}" srcOrd="3" destOrd="0" presId="urn:microsoft.com/office/officeart/2005/8/layout/default"/>
    <dgm:cxn modelId="{6D079E2A-79B0-4595-A5C5-02841E9D98C1}" type="presParOf" srcId="{95301C29-8292-4DEB-83C4-BB3D6ABE542C}" destId="{8C5CB787-4102-4970-A81E-86D2EDDD32C9}" srcOrd="4" destOrd="0" presId="urn:microsoft.com/office/officeart/2005/8/layout/default"/>
    <dgm:cxn modelId="{4A982A94-5452-4F7B-9402-9106FE5FEA19}" type="presParOf" srcId="{95301C29-8292-4DEB-83C4-BB3D6ABE542C}" destId="{DD8D41F1-9F0D-4A79-A892-29AABBC79762}" srcOrd="5" destOrd="0" presId="urn:microsoft.com/office/officeart/2005/8/layout/default"/>
    <dgm:cxn modelId="{F98668B6-EF42-4FF3-939D-5897AEC8CF8A}" type="presParOf" srcId="{95301C29-8292-4DEB-83C4-BB3D6ABE542C}" destId="{FE02A81E-FE50-4373-BD7B-1BDAEA705887}" srcOrd="6" destOrd="0" presId="urn:microsoft.com/office/officeart/2005/8/layout/default"/>
    <dgm:cxn modelId="{08D1B9DF-820B-4BB9-953A-C6884B33A961}" type="presParOf" srcId="{95301C29-8292-4DEB-83C4-BB3D6ABE542C}" destId="{1E44404A-CB79-4CB9-BD93-2612AB70D9C2}" srcOrd="7" destOrd="0" presId="urn:microsoft.com/office/officeart/2005/8/layout/default"/>
    <dgm:cxn modelId="{E59E4C8A-3A0D-45D5-AA38-8C11F2DE89F8}" type="presParOf" srcId="{95301C29-8292-4DEB-83C4-BB3D6ABE542C}" destId="{F3DFF481-313B-4CBB-BD12-61F50D5E13F3}" srcOrd="8" destOrd="0" presId="urn:microsoft.com/office/officeart/2005/8/layout/default"/>
    <dgm:cxn modelId="{0B503F8F-50BC-4D58-BCC1-977596D23142}" type="presParOf" srcId="{95301C29-8292-4DEB-83C4-BB3D6ABE542C}" destId="{C2700572-4CA8-4786-9146-3FED88D2ACD5}" srcOrd="9" destOrd="0" presId="urn:microsoft.com/office/officeart/2005/8/layout/default"/>
    <dgm:cxn modelId="{08111067-81B9-45CD-B7C4-AD1224D4A2FD}" type="presParOf" srcId="{95301C29-8292-4DEB-83C4-BB3D6ABE542C}" destId="{855AB796-F27B-4984-8C38-563541F7FA24}" srcOrd="10" destOrd="0" presId="urn:microsoft.com/office/officeart/2005/8/layout/default"/>
    <dgm:cxn modelId="{6FD22A7A-FFEF-45C2-9ED4-5896C402116C}" type="presParOf" srcId="{95301C29-8292-4DEB-83C4-BB3D6ABE542C}" destId="{1C2FBD46-B34D-46E1-8E5B-7F682BFF73FE}" srcOrd="11" destOrd="0" presId="urn:microsoft.com/office/officeart/2005/8/layout/default"/>
    <dgm:cxn modelId="{20555C7C-1FE2-4E08-BE27-F3F04B2D6D4E}" type="presParOf" srcId="{95301C29-8292-4DEB-83C4-BB3D6ABE542C}" destId="{A509E5CD-095D-4683-A935-87F45F48872C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382A8-6554-4800-A502-ED44C1E7EE33}">
      <dsp:nvSpPr>
        <dsp:cNvPr id="0" name=""/>
        <dsp:cNvSpPr/>
      </dsp:nvSpPr>
      <dsp:spPr>
        <a:xfrm>
          <a:off x="0" y="194592"/>
          <a:ext cx="2686347" cy="16118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Preparation</a:t>
          </a:r>
        </a:p>
      </dsp:txBody>
      <dsp:txXfrm>
        <a:off x="0" y="194592"/>
        <a:ext cx="2686347" cy="1611808"/>
      </dsp:txXfrm>
    </dsp:sp>
    <dsp:sp modelId="{AE6895D5-FA43-402A-A641-85B73D90C830}">
      <dsp:nvSpPr>
        <dsp:cNvPr id="0" name=""/>
        <dsp:cNvSpPr/>
      </dsp:nvSpPr>
      <dsp:spPr>
        <a:xfrm>
          <a:off x="2954982" y="194592"/>
          <a:ext cx="2686347" cy="161180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Relative or Absolute references</a:t>
          </a:r>
        </a:p>
      </dsp:txBody>
      <dsp:txXfrm>
        <a:off x="2954982" y="194592"/>
        <a:ext cx="2686347" cy="1611808"/>
      </dsp:txXfrm>
    </dsp:sp>
    <dsp:sp modelId="{794B9211-1345-44F9-9D71-1008E1402D62}">
      <dsp:nvSpPr>
        <dsp:cNvPr id="0" name=""/>
        <dsp:cNvSpPr/>
      </dsp:nvSpPr>
      <dsp:spPr>
        <a:xfrm>
          <a:off x="5909964" y="194592"/>
          <a:ext cx="2686347" cy="161180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Naming</a:t>
          </a:r>
        </a:p>
      </dsp:txBody>
      <dsp:txXfrm>
        <a:off x="5909964" y="194592"/>
        <a:ext cx="2686347" cy="1611808"/>
      </dsp:txXfrm>
    </dsp:sp>
    <dsp:sp modelId="{BF7C11F1-CB83-4165-8E26-29FEB2A78563}">
      <dsp:nvSpPr>
        <dsp:cNvPr id="0" name=""/>
        <dsp:cNvSpPr/>
      </dsp:nvSpPr>
      <dsp:spPr>
        <a:xfrm>
          <a:off x="0" y="2075035"/>
          <a:ext cx="2686347" cy="161180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How to trigger?</a:t>
          </a:r>
        </a:p>
      </dsp:txBody>
      <dsp:txXfrm>
        <a:off x="0" y="2075035"/>
        <a:ext cx="2686347" cy="1611808"/>
      </dsp:txXfrm>
    </dsp:sp>
    <dsp:sp modelId="{4CDC6C70-1001-40FF-A289-EF7BC759630C}">
      <dsp:nvSpPr>
        <dsp:cNvPr id="0" name=""/>
        <dsp:cNvSpPr/>
      </dsp:nvSpPr>
      <dsp:spPr>
        <a:xfrm>
          <a:off x="2954982" y="2075035"/>
          <a:ext cx="2686347" cy="161180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Where to save?</a:t>
          </a:r>
        </a:p>
      </dsp:txBody>
      <dsp:txXfrm>
        <a:off x="2954982" y="2075035"/>
        <a:ext cx="2686347" cy="1611808"/>
      </dsp:txXfrm>
    </dsp:sp>
    <dsp:sp modelId="{2321DF77-D49A-4F31-9B11-819F28DA341A}">
      <dsp:nvSpPr>
        <dsp:cNvPr id="0" name=""/>
        <dsp:cNvSpPr/>
      </dsp:nvSpPr>
      <dsp:spPr>
        <a:xfrm>
          <a:off x="5909964" y="2075035"/>
          <a:ext cx="2686347" cy="16118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Test</a:t>
          </a:r>
        </a:p>
      </dsp:txBody>
      <dsp:txXfrm>
        <a:off x="5909964" y="2075035"/>
        <a:ext cx="2686347" cy="16118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5B8B3-CC9D-424C-BA19-1CD3F5B49809}">
      <dsp:nvSpPr>
        <dsp:cNvPr id="0" name=""/>
        <dsp:cNvSpPr/>
      </dsp:nvSpPr>
      <dsp:spPr>
        <a:xfrm>
          <a:off x="2518" y="642037"/>
          <a:ext cx="1997970" cy="11987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Toolbars</a:t>
          </a:r>
        </a:p>
      </dsp:txBody>
      <dsp:txXfrm>
        <a:off x="2518" y="642037"/>
        <a:ext cx="1997970" cy="1198782"/>
      </dsp:txXfrm>
    </dsp:sp>
    <dsp:sp modelId="{CD1F68AA-9EE0-4467-8F34-66A1B069A082}">
      <dsp:nvSpPr>
        <dsp:cNvPr id="0" name=""/>
        <dsp:cNvSpPr/>
      </dsp:nvSpPr>
      <dsp:spPr>
        <a:xfrm>
          <a:off x="2200286" y="642037"/>
          <a:ext cx="1997970" cy="119878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Panels</a:t>
          </a:r>
        </a:p>
      </dsp:txBody>
      <dsp:txXfrm>
        <a:off x="2200286" y="642037"/>
        <a:ext cx="1997970" cy="1198782"/>
      </dsp:txXfrm>
    </dsp:sp>
    <dsp:sp modelId="{517C1C9C-0627-482F-B616-4D8F8129882E}">
      <dsp:nvSpPr>
        <dsp:cNvPr id="0" name=""/>
        <dsp:cNvSpPr/>
      </dsp:nvSpPr>
      <dsp:spPr>
        <a:xfrm>
          <a:off x="4398054" y="642037"/>
          <a:ext cx="1997970" cy="119878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Code windows</a:t>
          </a:r>
        </a:p>
      </dsp:txBody>
      <dsp:txXfrm>
        <a:off x="4398054" y="642037"/>
        <a:ext cx="1997970" cy="1198782"/>
      </dsp:txXfrm>
    </dsp:sp>
    <dsp:sp modelId="{6DEC50A5-B00B-4592-8418-A4A7E2EDA857}">
      <dsp:nvSpPr>
        <dsp:cNvPr id="0" name=""/>
        <dsp:cNvSpPr/>
      </dsp:nvSpPr>
      <dsp:spPr>
        <a:xfrm>
          <a:off x="6595822" y="642037"/>
          <a:ext cx="1997970" cy="11987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IntelliSense</a:t>
          </a:r>
        </a:p>
      </dsp:txBody>
      <dsp:txXfrm>
        <a:off x="6595822" y="642037"/>
        <a:ext cx="1997970" cy="1198782"/>
      </dsp:txXfrm>
    </dsp:sp>
    <dsp:sp modelId="{EE11BC45-A0A6-460E-ADEF-074FA3CCCD50}">
      <dsp:nvSpPr>
        <dsp:cNvPr id="0" name=""/>
        <dsp:cNvSpPr/>
      </dsp:nvSpPr>
      <dsp:spPr>
        <a:xfrm>
          <a:off x="1101402" y="2040617"/>
          <a:ext cx="1997970" cy="11987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Scope</a:t>
          </a:r>
        </a:p>
      </dsp:txBody>
      <dsp:txXfrm>
        <a:off x="1101402" y="2040617"/>
        <a:ext cx="1997970" cy="1198782"/>
      </dsp:txXfrm>
    </dsp:sp>
    <dsp:sp modelId="{6D0A9D7D-D256-41E1-9272-092D8CB224D5}">
      <dsp:nvSpPr>
        <dsp:cNvPr id="0" name=""/>
        <dsp:cNvSpPr/>
      </dsp:nvSpPr>
      <dsp:spPr>
        <a:xfrm>
          <a:off x="3299170" y="2040617"/>
          <a:ext cx="1997970" cy="11987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Options</a:t>
          </a:r>
        </a:p>
      </dsp:txBody>
      <dsp:txXfrm>
        <a:off x="3299170" y="2040617"/>
        <a:ext cx="1997970" cy="1198782"/>
      </dsp:txXfrm>
    </dsp:sp>
    <dsp:sp modelId="{CB619EB0-2E80-4349-BF11-1A0E8E95A456}">
      <dsp:nvSpPr>
        <dsp:cNvPr id="0" name=""/>
        <dsp:cNvSpPr/>
      </dsp:nvSpPr>
      <dsp:spPr>
        <a:xfrm>
          <a:off x="5496938" y="2040617"/>
          <a:ext cx="1997970" cy="119878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Run code</a:t>
          </a:r>
        </a:p>
      </dsp:txBody>
      <dsp:txXfrm>
        <a:off x="5496938" y="2040617"/>
        <a:ext cx="1997970" cy="11987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0B27E1-01F1-42DA-A063-26C8E646F84D}">
      <dsp:nvSpPr>
        <dsp:cNvPr id="0" name=""/>
        <dsp:cNvSpPr/>
      </dsp:nvSpPr>
      <dsp:spPr>
        <a:xfrm>
          <a:off x="2518" y="642037"/>
          <a:ext cx="1997970" cy="11987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Range</a:t>
          </a:r>
        </a:p>
      </dsp:txBody>
      <dsp:txXfrm>
        <a:off x="2518" y="642037"/>
        <a:ext cx="1997970" cy="1198782"/>
      </dsp:txXfrm>
    </dsp:sp>
    <dsp:sp modelId="{A8214AD6-E1BB-4ED5-AF4C-E630D3E612FF}">
      <dsp:nvSpPr>
        <dsp:cNvPr id="0" name=""/>
        <dsp:cNvSpPr/>
      </dsp:nvSpPr>
      <dsp:spPr>
        <a:xfrm>
          <a:off x="2200286" y="642037"/>
          <a:ext cx="1997970" cy="119878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Cells</a:t>
          </a:r>
        </a:p>
      </dsp:txBody>
      <dsp:txXfrm>
        <a:off x="2200286" y="642037"/>
        <a:ext cx="1997970" cy="1198782"/>
      </dsp:txXfrm>
    </dsp:sp>
    <dsp:sp modelId="{8C5CB787-4102-4970-A81E-86D2EDDD32C9}">
      <dsp:nvSpPr>
        <dsp:cNvPr id="0" name=""/>
        <dsp:cNvSpPr/>
      </dsp:nvSpPr>
      <dsp:spPr>
        <a:xfrm>
          <a:off x="4398054" y="642037"/>
          <a:ext cx="1997970" cy="119878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Worksheets</a:t>
          </a:r>
        </a:p>
      </dsp:txBody>
      <dsp:txXfrm>
        <a:off x="4398054" y="642037"/>
        <a:ext cx="1997970" cy="1198782"/>
      </dsp:txXfrm>
    </dsp:sp>
    <dsp:sp modelId="{FE02A81E-FE50-4373-BD7B-1BDAEA705887}">
      <dsp:nvSpPr>
        <dsp:cNvPr id="0" name=""/>
        <dsp:cNvSpPr/>
      </dsp:nvSpPr>
      <dsp:spPr>
        <a:xfrm>
          <a:off x="6595822" y="642037"/>
          <a:ext cx="1997970" cy="11987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Workbooks</a:t>
          </a:r>
        </a:p>
      </dsp:txBody>
      <dsp:txXfrm>
        <a:off x="6595822" y="642037"/>
        <a:ext cx="1997970" cy="1198782"/>
      </dsp:txXfrm>
    </dsp:sp>
    <dsp:sp modelId="{F3DFF481-313B-4CBB-BD12-61F50D5E13F3}">
      <dsp:nvSpPr>
        <dsp:cNvPr id="0" name=""/>
        <dsp:cNvSpPr/>
      </dsp:nvSpPr>
      <dsp:spPr>
        <a:xfrm>
          <a:off x="1101402" y="2040617"/>
          <a:ext cx="1997970" cy="11987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Application</a:t>
          </a:r>
        </a:p>
      </dsp:txBody>
      <dsp:txXfrm>
        <a:off x="1101402" y="2040617"/>
        <a:ext cx="1997970" cy="1198782"/>
      </dsp:txXfrm>
    </dsp:sp>
    <dsp:sp modelId="{855AB796-F27B-4984-8C38-563541F7FA24}">
      <dsp:nvSpPr>
        <dsp:cNvPr id="0" name=""/>
        <dsp:cNvSpPr/>
      </dsp:nvSpPr>
      <dsp:spPr>
        <a:xfrm>
          <a:off x="3299170" y="2040617"/>
          <a:ext cx="1997970" cy="11987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Globals</a:t>
          </a:r>
          <a:endParaRPr lang="en-US" sz="2700" kern="1200" dirty="0"/>
        </a:p>
      </dsp:txBody>
      <dsp:txXfrm>
        <a:off x="3299170" y="2040617"/>
        <a:ext cx="1997970" cy="1198782"/>
      </dsp:txXfrm>
    </dsp:sp>
    <dsp:sp modelId="{A509E5CD-095D-4683-A935-87F45F48872C}">
      <dsp:nvSpPr>
        <dsp:cNvPr id="0" name=""/>
        <dsp:cNvSpPr/>
      </dsp:nvSpPr>
      <dsp:spPr>
        <a:xfrm>
          <a:off x="5496938" y="2040617"/>
          <a:ext cx="1997970" cy="119878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Rows - Columns</a:t>
          </a:r>
        </a:p>
      </dsp:txBody>
      <dsp:txXfrm>
        <a:off x="5496938" y="2040617"/>
        <a:ext cx="1997970" cy="11987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861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6531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037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5830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0399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9923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42124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58194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62595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8549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8747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091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378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80029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108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102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15169-E76F-498B-88D3-A15FA86DE1EA}" type="datetimeFigureOut">
              <a:rPr lang="fr-BE" smtClean="0"/>
              <a:t>03-04-24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3AAA153-A82D-4356-83D6-5EBC20DA1C2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233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lerateur.com/category/vba-excel/" TargetMode="External"/><Relationship Id="rId3" Type="http://schemas.openxmlformats.org/officeDocument/2006/relationships/hyperlink" Target="https://exceloffthegrid.com/blog/#VBA" TargetMode="External"/><Relationship Id="rId7" Type="http://schemas.openxmlformats.org/officeDocument/2006/relationships/hyperlink" Target="https://www.xelplus.com/tutorials/excel/vba-scripts/" TargetMode="External"/><Relationship Id="rId2" Type="http://schemas.openxmlformats.org/officeDocument/2006/relationships/hyperlink" Target="https://excelmacromastery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handoo.org/wp/excel-vba/" TargetMode="External"/><Relationship Id="rId5" Type="http://schemas.openxmlformats.org/officeDocument/2006/relationships/hyperlink" Target="https://www.computergaga.com/blog/category/vba/" TargetMode="External"/><Relationship Id="rId4" Type="http://schemas.openxmlformats.org/officeDocument/2006/relationships/hyperlink" Target="https://www.myonlinetraininghub.com/category/excel-vb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Excel VBA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/>
              <a:t>Danny Puype – 2024</a:t>
            </a:r>
          </a:p>
        </p:txBody>
      </p:sp>
    </p:spTree>
    <p:extLst>
      <p:ext uri="{BB962C8B-B14F-4D97-AF65-F5344CB8AC3E}">
        <p14:creationId xmlns:p14="http://schemas.microsoft.com/office/powerpoint/2010/main" val="1775099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Record macro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005126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294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VBE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37306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6264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VBA </a:t>
            </a:r>
            <a:r>
              <a:rPr lang="fr-BE" dirty="0" err="1"/>
              <a:t>syntax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2767012"/>
          </a:xfrm>
        </p:spPr>
        <p:txBody>
          <a:bodyPr numCol="2"/>
          <a:lstStyle/>
          <a:p>
            <a:r>
              <a:rPr lang="fr-BE" dirty="0" err="1"/>
              <a:t>Subroutines</a:t>
            </a:r>
            <a:r>
              <a:rPr lang="fr-BE" dirty="0"/>
              <a:t>, </a:t>
            </a:r>
            <a:r>
              <a:rPr lang="fr-BE" dirty="0" err="1"/>
              <a:t>Functions</a:t>
            </a:r>
            <a:endParaRPr lang="fr-BE" dirty="0"/>
          </a:p>
          <a:p>
            <a:r>
              <a:rPr lang="fr-BE" dirty="0" err="1"/>
              <a:t>Objectmodel</a:t>
            </a:r>
            <a:r>
              <a:rPr lang="fr-BE" dirty="0"/>
              <a:t> VBA – collection of </a:t>
            </a:r>
            <a:r>
              <a:rPr lang="fr-BE" dirty="0" err="1"/>
              <a:t>references</a:t>
            </a:r>
            <a:endParaRPr lang="fr-BE" dirty="0"/>
          </a:p>
          <a:p>
            <a:r>
              <a:rPr lang="fr-BE" dirty="0" err="1"/>
              <a:t>Statements</a:t>
            </a:r>
            <a:endParaRPr lang="fr-BE" dirty="0"/>
          </a:p>
          <a:p>
            <a:r>
              <a:rPr lang="fr-BE" dirty="0" err="1"/>
              <a:t>Comments</a:t>
            </a:r>
            <a:r>
              <a:rPr lang="fr-BE" dirty="0"/>
              <a:t>: ‘</a:t>
            </a:r>
          </a:p>
          <a:p>
            <a:r>
              <a:rPr lang="fr-BE" dirty="0" err="1"/>
              <a:t>Objects</a:t>
            </a:r>
            <a:endParaRPr lang="fr-BE" dirty="0"/>
          </a:p>
          <a:p>
            <a:r>
              <a:rPr lang="fr-BE" dirty="0" err="1"/>
              <a:t>Methods</a:t>
            </a:r>
            <a:endParaRPr lang="fr-BE" dirty="0"/>
          </a:p>
          <a:p>
            <a:r>
              <a:rPr lang="fr-BE" dirty="0" err="1"/>
              <a:t>Properties</a:t>
            </a:r>
            <a:endParaRPr lang="fr-BE" dirty="0"/>
          </a:p>
          <a:p>
            <a:r>
              <a:rPr lang="fr-BE" dirty="0"/>
              <a:t>Values</a:t>
            </a:r>
          </a:p>
          <a:p>
            <a:r>
              <a:rPr lang="fr-BE" dirty="0"/>
              <a:t>Constants</a:t>
            </a:r>
          </a:p>
          <a:p>
            <a:r>
              <a:rPr lang="fr-BE" dirty="0"/>
              <a:t>Arguments</a:t>
            </a:r>
          </a:p>
          <a:p>
            <a:r>
              <a:rPr lang="fr-BE" dirty="0"/>
              <a:t>Variables</a:t>
            </a:r>
          </a:p>
          <a:p>
            <a:r>
              <a:rPr lang="fr-BE" dirty="0"/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4268335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Commonly</a:t>
            </a:r>
            <a:r>
              <a:rPr lang="fr-BE" dirty="0"/>
              <a:t> </a:t>
            </a:r>
            <a:r>
              <a:rPr lang="fr-BE" dirty="0" err="1"/>
              <a:t>used</a:t>
            </a:r>
            <a:r>
              <a:rPr lang="fr-BE" dirty="0"/>
              <a:t> </a:t>
            </a:r>
            <a:r>
              <a:rPr lang="fr-BE" dirty="0" err="1"/>
              <a:t>objects</a:t>
            </a:r>
            <a:endParaRPr lang="fr-B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1842131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0610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9576"/>
          </a:xfrm>
        </p:spPr>
        <p:txBody>
          <a:bodyPr/>
          <a:lstStyle/>
          <a:p>
            <a:r>
              <a:rPr lang="fr-BE" dirty="0"/>
              <a:t>Building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86753"/>
            <a:ext cx="8596668" cy="4670612"/>
          </a:xfrm>
        </p:spPr>
        <p:txBody>
          <a:bodyPr numCol="2">
            <a:normAutofit/>
          </a:bodyPr>
          <a:lstStyle/>
          <a:p>
            <a:r>
              <a:rPr lang="fr-BE" dirty="0"/>
              <a:t>If </a:t>
            </a:r>
          </a:p>
          <a:p>
            <a:pPr lvl="1"/>
            <a:r>
              <a:rPr lang="fr-BE" dirty="0"/>
              <a:t>If </a:t>
            </a:r>
            <a:r>
              <a:rPr lang="fr-BE" dirty="0" err="1"/>
              <a:t>then</a:t>
            </a:r>
            <a:endParaRPr lang="fr-BE" dirty="0"/>
          </a:p>
          <a:p>
            <a:pPr lvl="1"/>
            <a:r>
              <a:rPr lang="fr-BE" dirty="0"/>
              <a:t>If </a:t>
            </a:r>
            <a:r>
              <a:rPr lang="fr-BE" dirty="0" err="1"/>
              <a:t>then</a:t>
            </a:r>
            <a:r>
              <a:rPr lang="fr-BE" dirty="0"/>
              <a:t> …. </a:t>
            </a:r>
            <a:r>
              <a:rPr lang="fr-BE" dirty="0" err="1"/>
              <a:t>Else</a:t>
            </a:r>
            <a:endParaRPr lang="fr-BE" dirty="0"/>
          </a:p>
          <a:p>
            <a:pPr lvl="1"/>
            <a:r>
              <a:rPr lang="fr-BE" dirty="0"/>
              <a:t>If </a:t>
            </a:r>
            <a:r>
              <a:rPr lang="fr-BE" dirty="0" err="1"/>
              <a:t>then</a:t>
            </a:r>
            <a:r>
              <a:rPr lang="fr-BE" dirty="0"/>
              <a:t> …. </a:t>
            </a:r>
            <a:r>
              <a:rPr lang="fr-BE" dirty="0" err="1"/>
              <a:t>Elseif</a:t>
            </a:r>
            <a:r>
              <a:rPr lang="fr-BE" dirty="0"/>
              <a:t> … </a:t>
            </a:r>
            <a:r>
              <a:rPr lang="fr-BE" dirty="0" err="1"/>
              <a:t>else</a:t>
            </a:r>
            <a:endParaRPr lang="fr-BE" dirty="0"/>
          </a:p>
          <a:p>
            <a:r>
              <a:rPr lang="fr-BE" dirty="0"/>
              <a:t>Select Case</a:t>
            </a:r>
          </a:p>
          <a:p>
            <a:pPr lvl="1"/>
            <a:r>
              <a:rPr lang="fr-BE" dirty="0"/>
              <a:t>Case </a:t>
            </a:r>
            <a:r>
              <a:rPr lang="fr-BE" dirty="0" err="1"/>
              <a:t>is</a:t>
            </a:r>
            <a:r>
              <a:rPr lang="fr-BE" dirty="0"/>
              <a:t> = « </a:t>
            </a:r>
            <a:r>
              <a:rPr lang="fr-BE" dirty="0" err="1"/>
              <a:t>something</a:t>
            </a:r>
            <a:r>
              <a:rPr lang="fr-BE" dirty="0"/>
              <a:t> »</a:t>
            </a:r>
          </a:p>
          <a:p>
            <a:pPr lvl="1"/>
            <a:r>
              <a:rPr lang="fr-BE" dirty="0"/>
              <a:t>Case </a:t>
            </a:r>
            <a:r>
              <a:rPr lang="fr-BE" dirty="0" err="1"/>
              <a:t>else</a:t>
            </a:r>
            <a:endParaRPr lang="fr-BE" dirty="0"/>
          </a:p>
          <a:p>
            <a:r>
              <a:rPr lang="fr-BE" dirty="0"/>
              <a:t>For</a:t>
            </a:r>
          </a:p>
          <a:p>
            <a:pPr lvl="1"/>
            <a:r>
              <a:rPr lang="fr-BE" dirty="0"/>
              <a:t>For i=1 to 100 (</a:t>
            </a:r>
            <a:r>
              <a:rPr lang="fr-BE" dirty="0" err="1"/>
              <a:t>step</a:t>
            </a:r>
            <a:r>
              <a:rPr lang="fr-BE" dirty="0"/>
              <a:t>) …. </a:t>
            </a:r>
            <a:r>
              <a:rPr lang="fr-BE" dirty="0" err="1"/>
              <a:t>Next</a:t>
            </a:r>
            <a:r>
              <a:rPr lang="fr-BE" dirty="0"/>
              <a:t> i</a:t>
            </a:r>
          </a:p>
          <a:p>
            <a:pPr lvl="1"/>
            <a:r>
              <a:rPr lang="fr-BE" dirty="0"/>
              <a:t>For </a:t>
            </a:r>
            <a:r>
              <a:rPr lang="fr-BE" dirty="0" err="1"/>
              <a:t>each</a:t>
            </a:r>
            <a:r>
              <a:rPr lang="fr-BE" dirty="0"/>
              <a:t> ‘</a:t>
            </a:r>
            <a:r>
              <a:rPr lang="fr-BE" dirty="0" err="1"/>
              <a:t>object</a:t>
            </a:r>
            <a:r>
              <a:rPr lang="fr-BE" dirty="0"/>
              <a:t>’ in ‘collection’</a:t>
            </a:r>
          </a:p>
          <a:p>
            <a:pPr lvl="1"/>
            <a:endParaRPr lang="fr-BE" dirty="0"/>
          </a:p>
          <a:p>
            <a:pPr lvl="1"/>
            <a:endParaRPr lang="fr-BE" dirty="0"/>
          </a:p>
          <a:p>
            <a:r>
              <a:rPr lang="fr-BE" dirty="0"/>
              <a:t>Do …</a:t>
            </a:r>
            <a:r>
              <a:rPr lang="fr-BE" dirty="0" err="1"/>
              <a:t>loop</a:t>
            </a:r>
            <a:endParaRPr lang="fr-BE" dirty="0"/>
          </a:p>
          <a:p>
            <a:pPr lvl="1"/>
            <a:r>
              <a:rPr lang="fr-BE" dirty="0"/>
              <a:t>Do </a:t>
            </a:r>
            <a:r>
              <a:rPr lang="fr-BE" dirty="0" err="1"/>
              <a:t>while</a:t>
            </a:r>
            <a:r>
              <a:rPr lang="fr-BE" dirty="0"/>
              <a:t> … </a:t>
            </a:r>
            <a:r>
              <a:rPr lang="fr-BE" dirty="0" err="1"/>
              <a:t>loop</a:t>
            </a:r>
            <a:endParaRPr lang="fr-BE" dirty="0"/>
          </a:p>
          <a:p>
            <a:pPr lvl="1"/>
            <a:r>
              <a:rPr lang="fr-BE" dirty="0"/>
              <a:t>Do </a:t>
            </a:r>
            <a:r>
              <a:rPr lang="fr-BE" dirty="0" err="1"/>
              <a:t>until</a:t>
            </a:r>
            <a:r>
              <a:rPr lang="fr-BE" dirty="0"/>
              <a:t> … </a:t>
            </a:r>
            <a:r>
              <a:rPr lang="fr-BE" dirty="0" err="1"/>
              <a:t>loop</a:t>
            </a:r>
            <a:endParaRPr lang="fr-BE" dirty="0"/>
          </a:p>
          <a:p>
            <a:r>
              <a:rPr lang="fr-BE" dirty="0"/>
              <a:t>On </a:t>
            </a:r>
            <a:r>
              <a:rPr lang="fr-BE" dirty="0" err="1"/>
              <a:t>error</a:t>
            </a:r>
            <a:endParaRPr lang="fr-BE" dirty="0"/>
          </a:p>
          <a:p>
            <a:pPr lvl="1"/>
            <a:r>
              <a:rPr lang="fr-BE" dirty="0"/>
              <a:t>On </a:t>
            </a:r>
            <a:r>
              <a:rPr lang="fr-BE" dirty="0" err="1"/>
              <a:t>Error</a:t>
            </a:r>
            <a:r>
              <a:rPr lang="fr-BE" dirty="0"/>
              <a:t> </a:t>
            </a:r>
            <a:r>
              <a:rPr lang="fr-BE" dirty="0" err="1"/>
              <a:t>goto</a:t>
            </a:r>
            <a:endParaRPr lang="fr-BE" dirty="0"/>
          </a:p>
          <a:p>
            <a:pPr lvl="1"/>
            <a:r>
              <a:rPr lang="fr-BE" dirty="0"/>
              <a:t>On </a:t>
            </a:r>
            <a:r>
              <a:rPr lang="fr-BE" dirty="0" err="1"/>
              <a:t>Error</a:t>
            </a:r>
            <a:r>
              <a:rPr lang="fr-BE" dirty="0"/>
              <a:t> </a:t>
            </a:r>
            <a:r>
              <a:rPr lang="fr-BE" dirty="0" err="1"/>
              <a:t>Resume</a:t>
            </a:r>
            <a:r>
              <a:rPr lang="fr-BE" dirty="0"/>
              <a:t> </a:t>
            </a:r>
            <a:r>
              <a:rPr lang="fr-BE" dirty="0" err="1"/>
              <a:t>Next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55455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Debugging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/>
          <a:lstStyle/>
          <a:p>
            <a:r>
              <a:rPr lang="fr-BE" dirty="0" err="1"/>
              <a:t>Debug</a:t>
            </a:r>
            <a:r>
              <a:rPr lang="fr-BE" dirty="0"/>
              <a:t> / Compile</a:t>
            </a:r>
          </a:p>
          <a:p>
            <a:r>
              <a:rPr lang="fr-BE" dirty="0" err="1"/>
              <a:t>Breakpoints</a:t>
            </a:r>
            <a:r>
              <a:rPr lang="fr-BE" dirty="0"/>
              <a:t> F9</a:t>
            </a:r>
          </a:p>
          <a:p>
            <a:r>
              <a:rPr lang="fr-BE" dirty="0" err="1"/>
              <a:t>Run</a:t>
            </a:r>
            <a:r>
              <a:rPr lang="fr-BE" dirty="0"/>
              <a:t> the code in </a:t>
            </a:r>
            <a:r>
              <a:rPr lang="fr-BE" dirty="0" err="1"/>
              <a:t>steps</a:t>
            </a:r>
            <a:r>
              <a:rPr lang="fr-BE" dirty="0"/>
              <a:t> F8</a:t>
            </a:r>
          </a:p>
          <a:p>
            <a:r>
              <a:rPr lang="fr-BE" dirty="0" err="1"/>
              <a:t>Debug.print</a:t>
            </a:r>
            <a:r>
              <a:rPr lang="fr-BE" dirty="0"/>
              <a:t> ‘var’</a:t>
            </a:r>
          </a:p>
          <a:p>
            <a:r>
              <a:rPr lang="fr-BE" dirty="0"/>
              <a:t>Watch </a:t>
            </a:r>
            <a:r>
              <a:rPr lang="fr-BE" dirty="0" err="1"/>
              <a:t>window</a:t>
            </a:r>
            <a:endParaRPr lang="fr-BE" dirty="0"/>
          </a:p>
          <a:p>
            <a:r>
              <a:rPr lang="fr-BE" dirty="0" err="1"/>
              <a:t>Locals</a:t>
            </a:r>
            <a:r>
              <a:rPr lang="fr-BE" dirty="0"/>
              <a:t> </a:t>
            </a:r>
            <a:r>
              <a:rPr lang="fr-BE" dirty="0" err="1"/>
              <a:t>window</a:t>
            </a:r>
            <a:endParaRPr lang="fr-BE" dirty="0"/>
          </a:p>
          <a:p>
            <a:r>
              <a:rPr lang="fr-BE" dirty="0"/>
              <a:t>Code </a:t>
            </a:r>
            <a:r>
              <a:rPr lang="fr-BE" dirty="0" err="1"/>
              <a:t>hints</a:t>
            </a:r>
            <a:endParaRPr lang="fr-BE" dirty="0"/>
          </a:p>
          <a:p>
            <a:r>
              <a:rPr lang="fr-BE" dirty="0"/>
              <a:t>Normal </a:t>
            </a:r>
            <a:r>
              <a:rPr lang="fr-BE" dirty="0" err="1"/>
              <a:t>errorhandling</a:t>
            </a:r>
            <a:r>
              <a:rPr lang="fr-BE" dirty="0"/>
              <a:t> : </a:t>
            </a:r>
          </a:p>
          <a:p>
            <a:pPr lvl="1"/>
            <a:r>
              <a:rPr lang="fr-BE" dirty="0" err="1"/>
              <a:t>trap</a:t>
            </a:r>
            <a:r>
              <a:rPr lang="fr-BE" dirty="0"/>
              <a:t> </a:t>
            </a:r>
            <a:r>
              <a:rPr lang="fr-BE" dirty="0" err="1"/>
              <a:t>method</a:t>
            </a:r>
            <a:r>
              <a:rPr lang="fr-BE" dirty="0"/>
              <a:t> – on </a:t>
            </a:r>
            <a:r>
              <a:rPr lang="fr-BE" dirty="0" err="1"/>
              <a:t>error</a:t>
            </a:r>
            <a:endParaRPr lang="fr-BE" dirty="0"/>
          </a:p>
          <a:p>
            <a:pPr lvl="1"/>
            <a:r>
              <a:rPr lang="fr-BE" dirty="0" err="1"/>
              <a:t>Eval</a:t>
            </a:r>
            <a:r>
              <a:rPr lang="fr-BE" dirty="0"/>
              <a:t> </a:t>
            </a:r>
            <a:r>
              <a:rPr lang="fr-BE" dirty="0" err="1"/>
              <a:t>method</a:t>
            </a:r>
            <a:r>
              <a:rPr lang="fr-BE" dirty="0"/>
              <a:t> – if… </a:t>
            </a:r>
            <a:r>
              <a:rPr lang="fr-BE" dirty="0" err="1"/>
              <a:t>then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61469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Break-time</a:t>
            </a:r>
          </a:p>
        </p:txBody>
      </p:sp>
      <p:pic>
        <p:nvPicPr>
          <p:cNvPr id="5" name="Picture 4" descr="Thee (drank)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572" y="1832834"/>
            <a:ext cx="7198856" cy="434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062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79254-7E48-EA26-883C-45C0CCF83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Resources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F40D6-A013-42A3-895D-E65D1D834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</a:t>
            </a:r>
          </a:p>
          <a:p>
            <a:pPr lvl="1"/>
            <a:r>
              <a:rPr lang="en-GB" dirty="0">
                <a:hlinkClick r:id="rId2"/>
              </a:rPr>
              <a:t>https://excelmacromastery.com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https://exceloffthegrid.com/blog/#VBA</a:t>
            </a:r>
            <a:endParaRPr lang="en-GB" dirty="0"/>
          </a:p>
          <a:p>
            <a:pPr lvl="1"/>
            <a:r>
              <a:rPr lang="en-GB" dirty="0">
                <a:hlinkClick r:id="rId4"/>
              </a:rPr>
              <a:t>https://www.myonlinetraininghub.com/category/excel-vba</a:t>
            </a:r>
            <a:endParaRPr lang="en-GB" dirty="0"/>
          </a:p>
          <a:p>
            <a:pPr lvl="1"/>
            <a:r>
              <a:rPr lang="en-GB" dirty="0">
                <a:hlinkClick r:id="rId5"/>
              </a:rPr>
              <a:t>https://www.computergaga.com/blog/category/vba/</a:t>
            </a:r>
            <a:endParaRPr lang="en-GB" dirty="0"/>
          </a:p>
          <a:p>
            <a:pPr lvl="1"/>
            <a:r>
              <a:rPr lang="en-GB" dirty="0">
                <a:hlinkClick r:id="rId6"/>
              </a:rPr>
              <a:t>https://chandoo.org/wp/excel-vba/</a:t>
            </a:r>
            <a:endParaRPr lang="en-GB" dirty="0"/>
          </a:p>
          <a:p>
            <a:pPr lvl="1"/>
            <a:r>
              <a:rPr lang="en-GB" dirty="0">
                <a:hlinkClick r:id="rId7"/>
              </a:rPr>
              <a:t>https://www.xelplus.com/tutorials/excel/vba-scripts/</a:t>
            </a:r>
            <a:endParaRPr lang="en-GB" dirty="0"/>
          </a:p>
          <a:p>
            <a:r>
              <a:rPr lang="en-GB" dirty="0"/>
              <a:t>FR</a:t>
            </a:r>
          </a:p>
          <a:p>
            <a:pPr lvl="1"/>
            <a:r>
              <a:rPr lang="en-GB" dirty="0">
                <a:hlinkClick r:id="rId8"/>
              </a:rPr>
              <a:t>https://www.xlerateur.com/category/vba-excel/</a:t>
            </a: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95290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902</TotalTime>
  <Words>252</Words>
  <Application>Microsoft Office PowerPoint</Application>
  <PresentationFormat>Widescreen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Excel VBA</vt:lpstr>
      <vt:lpstr>Record macro</vt:lpstr>
      <vt:lpstr>VBE</vt:lpstr>
      <vt:lpstr>VBA syntax</vt:lpstr>
      <vt:lpstr>Commonly used objects</vt:lpstr>
      <vt:lpstr>Building blocks</vt:lpstr>
      <vt:lpstr>Debugging</vt:lpstr>
      <vt:lpstr>Break-time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Record macro</dc:title>
  <dc:creator>Puype Danny</dc:creator>
  <cp:lastModifiedBy>Danny P</cp:lastModifiedBy>
  <cp:revision>15</cp:revision>
  <dcterms:created xsi:type="dcterms:W3CDTF">2020-09-09T09:52:00Z</dcterms:created>
  <dcterms:modified xsi:type="dcterms:W3CDTF">2024-04-03T16:35:59Z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2022-10-05T19:54:53Z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3a42d89e-20fa-43cf-b76d-081d83f7a87a</vt:lpwstr>
  </property>
  <property fmtid="{D5CDD505-2E9C-101B-9397-08002B2CF9AE}" pid="8" name="MSIP_Label_defa4170-0d19-0005-0004-bc88714345d2_ContentBits">
    <vt:lpwstr>0</vt:lpwstr>
  </property>
</Properties>
</file>