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45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BE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3407E3-1E08-4AC5-9900-277D1B30000A}" v="518" dt="2023-08-25T07:30:05.718"/>
  </p1510:revLst>
</p1510:revInfo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Light Style 1 –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–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–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 snapToObjects="1">
      <p:cViewPr varScale="1">
        <p:scale>
          <a:sx n="117" d="100"/>
          <a:sy n="117" d="100"/>
        </p:scale>
        <p:origin x="95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P" userId="b214d6bb71249ca5" providerId="LiveId" clId="{933407E3-1E08-4AC5-9900-277D1B30000A}"/>
    <pc:docChg chg="modSld">
      <pc:chgData name="Danny P" userId="b214d6bb71249ca5" providerId="LiveId" clId="{933407E3-1E08-4AC5-9900-277D1B30000A}" dt="2023-08-25T07:30:05.718" v="649" actId="20577"/>
      <pc:docMkLst>
        <pc:docMk/>
      </pc:docMkLst>
      <pc:sldChg chg="modSp mod">
        <pc:chgData name="Danny P" userId="b214d6bb71249ca5" providerId="LiveId" clId="{933407E3-1E08-4AC5-9900-277D1B30000A}" dt="2023-08-25T07:23:02.044" v="292" actId="20577"/>
        <pc:sldMkLst>
          <pc:docMk/>
          <pc:sldMk cId="111260340" sldId="258"/>
        </pc:sldMkLst>
        <pc:spChg chg="mod">
          <ac:chgData name="Danny P" userId="b214d6bb71249ca5" providerId="LiveId" clId="{933407E3-1E08-4AC5-9900-277D1B30000A}" dt="2023-08-25T07:20:28.040" v="278" actId="20577"/>
          <ac:spMkLst>
            <pc:docMk/>
            <pc:sldMk cId="111260340" sldId="258"/>
            <ac:spMk id="2" creationId="{8BC7F8A4-6E2E-4974-A62E-7E39DD2C8A9F}"/>
          </ac:spMkLst>
        </pc:spChg>
        <pc:spChg chg="mod">
          <ac:chgData name="Danny P" userId="b214d6bb71249ca5" providerId="LiveId" clId="{933407E3-1E08-4AC5-9900-277D1B30000A}" dt="2023-08-25T07:23:02.044" v="292" actId="20577"/>
          <ac:spMkLst>
            <pc:docMk/>
            <pc:sldMk cId="111260340" sldId="258"/>
            <ac:spMk id="3" creationId="{354AFADB-3BB0-4B5C-90B2-BF12CC9DCE28}"/>
          </ac:spMkLst>
        </pc:spChg>
      </pc:sldChg>
      <pc:sldChg chg="modSp">
        <pc:chgData name="Danny P" userId="b214d6bb71249ca5" providerId="LiveId" clId="{933407E3-1E08-4AC5-9900-277D1B30000A}" dt="2023-08-25T07:24:50.984" v="368" actId="20577"/>
        <pc:sldMkLst>
          <pc:docMk/>
          <pc:sldMk cId="3769469415" sldId="259"/>
        </pc:sldMkLst>
        <pc:spChg chg="mod">
          <ac:chgData name="Danny P" userId="b214d6bb71249ca5" providerId="LiveId" clId="{933407E3-1E08-4AC5-9900-277D1B30000A}" dt="2023-08-25T07:22:06.607" v="279"/>
          <ac:spMkLst>
            <pc:docMk/>
            <pc:sldMk cId="3769469415" sldId="259"/>
            <ac:spMk id="2" creationId="{E6BAD1AE-01A3-4E61-9A94-826281B7385E}"/>
          </ac:spMkLst>
        </pc:spChg>
        <pc:graphicFrameChg chg="mod">
          <ac:chgData name="Danny P" userId="b214d6bb71249ca5" providerId="LiveId" clId="{933407E3-1E08-4AC5-9900-277D1B30000A}" dt="2023-08-25T07:24:50.984" v="368" actId="20577"/>
          <ac:graphicFrameMkLst>
            <pc:docMk/>
            <pc:sldMk cId="3769469415" sldId="259"/>
            <ac:graphicFrameMk id="6" creationId="{FC90DE5D-5904-4411-9A47-75B691590871}"/>
          </ac:graphicFrameMkLst>
        </pc:graphicFrameChg>
      </pc:sldChg>
      <pc:sldChg chg="modSp">
        <pc:chgData name="Danny P" userId="b214d6bb71249ca5" providerId="LiveId" clId="{933407E3-1E08-4AC5-9900-277D1B30000A}" dt="2023-08-25T07:26:49.377" v="483" actId="20577"/>
        <pc:sldMkLst>
          <pc:docMk/>
          <pc:sldMk cId="435601579" sldId="260"/>
        </pc:sldMkLst>
        <pc:spChg chg="mod">
          <ac:chgData name="Danny P" userId="b214d6bb71249ca5" providerId="LiveId" clId="{933407E3-1E08-4AC5-9900-277D1B30000A}" dt="2023-08-25T07:22:27.056" v="282"/>
          <ac:spMkLst>
            <pc:docMk/>
            <pc:sldMk cId="435601579" sldId="260"/>
            <ac:spMk id="2" creationId="{BEA07E47-2329-4C78-8BE1-C490933B19AE}"/>
          </ac:spMkLst>
        </pc:spChg>
        <pc:graphicFrameChg chg="mod">
          <ac:chgData name="Danny P" userId="b214d6bb71249ca5" providerId="LiveId" clId="{933407E3-1E08-4AC5-9900-277D1B30000A}" dt="2023-08-25T07:26:49.377" v="483" actId="20577"/>
          <ac:graphicFrameMkLst>
            <pc:docMk/>
            <pc:sldMk cId="435601579" sldId="260"/>
            <ac:graphicFrameMk id="6" creationId="{9D21DB70-961B-44C8-90C3-0B6E5A7BAFDB}"/>
          </ac:graphicFrameMkLst>
        </pc:graphicFrameChg>
      </pc:sldChg>
      <pc:sldChg chg="modSp">
        <pc:chgData name="Danny P" userId="b214d6bb71249ca5" providerId="LiveId" clId="{933407E3-1E08-4AC5-9900-277D1B30000A}" dt="2023-08-25T07:30:05.718" v="649" actId="20577"/>
        <pc:sldMkLst>
          <pc:docMk/>
          <pc:sldMk cId="1334212521" sldId="261"/>
        </pc:sldMkLst>
        <pc:spChg chg="mod">
          <ac:chgData name="Danny P" userId="b214d6bb71249ca5" providerId="LiveId" clId="{933407E3-1E08-4AC5-9900-277D1B30000A}" dt="2023-08-25T07:22:42.109" v="287"/>
          <ac:spMkLst>
            <pc:docMk/>
            <pc:sldMk cId="1334212521" sldId="261"/>
            <ac:spMk id="2" creationId="{3F83CCFD-C0A0-41D0-A13A-3756107A90A0}"/>
          </ac:spMkLst>
        </pc:spChg>
        <pc:graphicFrameChg chg="mod">
          <ac:chgData name="Danny P" userId="b214d6bb71249ca5" providerId="LiveId" clId="{933407E3-1E08-4AC5-9900-277D1B30000A}" dt="2023-08-25T07:30:05.718" v="649" actId="20577"/>
          <ac:graphicFrameMkLst>
            <pc:docMk/>
            <pc:sldMk cId="1334212521" sldId="261"/>
            <ac:graphicFrameMk id="6" creationId="{0A38726B-0866-49A4-8E09-C1A20446287B}"/>
          </ac:graphicFrameMkLst>
        </pc:graphicFrameChg>
      </pc:sldChg>
      <pc:sldChg chg="modSp">
        <pc:chgData name="Danny P" userId="b214d6bb71249ca5" providerId="LiveId" clId="{933407E3-1E08-4AC5-9900-277D1B30000A}" dt="2023-08-25T07:22:51.122" v="288"/>
        <pc:sldMkLst>
          <pc:docMk/>
          <pc:sldMk cId="2302602280" sldId="262"/>
        </pc:sldMkLst>
        <pc:spChg chg="mod">
          <ac:chgData name="Danny P" userId="b214d6bb71249ca5" providerId="LiveId" clId="{933407E3-1E08-4AC5-9900-277D1B30000A}" dt="2023-08-25T07:22:51.122" v="288"/>
          <ac:spMkLst>
            <pc:docMk/>
            <pc:sldMk cId="2302602280" sldId="262"/>
            <ac:spMk id="2" creationId="{0ED4B2DA-90B0-4D05-AD65-13F68C2AFD7A}"/>
          </ac:spMkLst>
        </pc:spChg>
      </pc:sldChg>
      <pc:sldChg chg="modSp">
        <pc:chgData name="Danny P" userId="b214d6bb71249ca5" providerId="LiveId" clId="{933407E3-1E08-4AC5-9900-277D1B30000A}" dt="2023-08-25T07:23:34.626" v="297" actId="27636"/>
        <pc:sldMkLst>
          <pc:docMk/>
          <pc:sldMk cId="3216018971" sldId="263"/>
        </pc:sldMkLst>
        <pc:spChg chg="mod">
          <ac:chgData name="Danny P" userId="b214d6bb71249ca5" providerId="LiveId" clId="{933407E3-1E08-4AC5-9900-277D1B30000A}" dt="2023-08-25T07:23:34.626" v="297" actId="27636"/>
          <ac:spMkLst>
            <pc:docMk/>
            <pc:sldMk cId="3216018971" sldId="263"/>
            <ac:spMk id="2" creationId="{B3129C3B-8E75-436D-9388-3DA254ED764F}"/>
          </ac:spMkLst>
        </pc:spChg>
      </pc:sldChg>
      <pc:sldChg chg="modSp">
        <pc:chgData name="Danny P" userId="b214d6bb71249ca5" providerId="LiveId" clId="{933407E3-1E08-4AC5-9900-277D1B30000A}" dt="2023-08-25T07:23:11.434" v="293"/>
        <pc:sldMkLst>
          <pc:docMk/>
          <pc:sldMk cId="1911171932" sldId="264"/>
        </pc:sldMkLst>
        <pc:spChg chg="mod">
          <ac:chgData name="Danny P" userId="b214d6bb71249ca5" providerId="LiveId" clId="{933407E3-1E08-4AC5-9900-277D1B30000A}" dt="2023-08-25T07:23:11.434" v="293"/>
          <ac:spMkLst>
            <pc:docMk/>
            <pc:sldMk cId="1911171932" sldId="264"/>
            <ac:spMk id="2" creationId="{84021854-0A45-457D-878F-EC59F12E0329}"/>
          </ac:spMkLst>
        </pc:spChg>
      </pc:sldChg>
      <pc:sldChg chg="modSp">
        <pc:chgData name="Danny P" userId="b214d6bb71249ca5" providerId="LiveId" clId="{933407E3-1E08-4AC5-9900-277D1B30000A}" dt="2023-08-25T07:23:49.507" v="298"/>
        <pc:sldMkLst>
          <pc:docMk/>
          <pc:sldMk cId="101675684" sldId="266"/>
        </pc:sldMkLst>
        <pc:spChg chg="mod">
          <ac:chgData name="Danny P" userId="b214d6bb71249ca5" providerId="LiveId" clId="{933407E3-1E08-4AC5-9900-277D1B30000A}" dt="2023-08-25T07:23:49.507" v="298"/>
          <ac:spMkLst>
            <pc:docMk/>
            <pc:sldMk cId="101675684" sldId="266"/>
            <ac:spMk id="2" creationId="{56BA9774-3ECF-4EC8-B6AB-8058E427ED21}"/>
          </ac:spMkLst>
        </pc:spChg>
      </pc:sldChg>
      <pc:sldChg chg="modSp">
        <pc:chgData name="Danny P" userId="b214d6bb71249ca5" providerId="LiveId" clId="{933407E3-1E08-4AC5-9900-277D1B30000A}" dt="2023-08-25T07:23:59.273" v="325" actId="20577"/>
        <pc:sldMkLst>
          <pc:docMk/>
          <pc:sldMk cId="2260548326" sldId="267"/>
        </pc:sldMkLst>
        <pc:spChg chg="mod">
          <ac:chgData name="Danny P" userId="b214d6bb71249ca5" providerId="LiveId" clId="{933407E3-1E08-4AC5-9900-277D1B30000A}" dt="2023-08-25T07:23:59.273" v="325" actId="20577"/>
          <ac:spMkLst>
            <pc:docMk/>
            <pc:sldMk cId="2260548326" sldId="267"/>
            <ac:spMk id="12" creationId="{66C7F45A-4E5B-4E2A-990C-A982397F759A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A4E2FC-3ED3-4B4A-803C-4222AC1C56BB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BE"/>
        </a:p>
      </dgm:t>
    </dgm:pt>
    <dgm:pt modelId="{674269D5-C365-4561-8BC1-D27F8DCDA73D}">
      <dgm:prSet phldrT="[Texte]"/>
      <dgm:spPr/>
      <dgm:t>
        <a:bodyPr/>
        <a:lstStyle/>
        <a:p>
          <a:r>
            <a:rPr lang="en-GB" noProof="0" dirty="0"/>
            <a:t>Data structure</a:t>
          </a:r>
          <a:endParaRPr lang="fr-BE" dirty="0"/>
        </a:p>
      </dgm:t>
    </dgm:pt>
    <dgm:pt modelId="{93E12AAF-C9E9-44E2-914C-5AE271B7D04C}" type="parTrans" cxnId="{C1AF58ED-1579-4353-AD5B-790042E62C22}">
      <dgm:prSet/>
      <dgm:spPr/>
      <dgm:t>
        <a:bodyPr/>
        <a:lstStyle/>
        <a:p>
          <a:endParaRPr lang="fr-BE"/>
        </a:p>
      </dgm:t>
    </dgm:pt>
    <dgm:pt modelId="{D81B5B46-B282-4351-ADED-500D56C44234}" type="sibTrans" cxnId="{C1AF58ED-1579-4353-AD5B-790042E62C22}">
      <dgm:prSet/>
      <dgm:spPr/>
      <dgm:t>
        <a:bodyPr/>
        <a:lstStyle/>
        <a:p>
          <a:endParaRPr lang="fr-BE"/>
        </a:p>
      </dgm:t>
    </dgm:pt>
    <dgm:pt modelId="{681D8E80-3288-40CD-BC61-540FACC1166E}">
      <dgm:prSet/>
      <dgm:spPr/>
      <dgm:t>
        <a:bodyPr/>
        <a:lstStyle/>
        <a:p>
          <a:r>
            <a:rPr lang="en-GB" noProof="0" dirty="0"/>
            <a:t>Advantages of using tables</a:t>
          </a:r>
        </a:p>
      </dgm:t>
    </dgm:pt>
    <dgm:pt modelId="{0CF05631-E6D4-45FC-A181-E9D0D96092BB}" type="parTrans" cxnId="{99C40ED8-47C6-4B78-9348-208D80BC8F01}">
      <dgm:prSet/>
      <dgm:spPr/>
      <dgm:t>
        <a:bodyPr/>
        <a:lstStyle/>
        <a:p>
          <a:endParaRPr lang="fr-BE"/>
        </a:p>
      </dgm:t>
    </dgm:pt>
    <dgm:pt modelId="{3209EB8C-0116-45F7-8F8B-DC450AF52241}" type="sibTrans" cxnId="{99C40ED8-47C6-4B78-9348-208D80BC8F01}">
      <dgm:prSet/>
      <dgm:spPr/>
      <dgm:t>
        <a:bodyPr/>
        <a:lstStyle/>
        <a:p>
          <a:endParaRPr lang="fr-BE"/>
        </a:p>
      </dgm:t>
    </dgm:pt>
    <dgm:pt modelId="{328832A7-798C-477E-BF6B-C83C9E9F642F}">
      <dgm:prSet/>
      <dgm:spPr/>
      <dgm:t>
        <a:bodyPr/>
        <a:lstStyle/>
        <a:p>
          <a:r>
            <a:rPr lang="en-GB" noProof="0" dirty="0"/>
            <a:t>Subtotals</a:t>
          </a:r>
        </a:p>
      </dgm:t>
    </dgm:pt>
    <dgm:pt modelId="{1962B6DD-A6D3-4923-8A97-7D0B6A578BF3}" type="parTrans" cxnId="{3C028F72-12BD-4563-88AC-EA04F2B3D93C}">
      <dgm:prSet/>
      <dgm:spPr/>
      <dgm:t>
        <a:bodyPr/>
        <a:lstStyle/>
        <a:p>
          <a:endParaRPr lang="fr-BE"/>
        </a:p>
      </dgm:t>
    </dgm:pt>
    <dgm:pt modelId="{AE2C5229-D5B5-48FF-9638-A530D8FCFACA}" type="sibTrans" cxnId="{3C028F72-12BD-4563-88AC-EA04F2B3D93C}">
      <dgm:prSet/>
      <dgm:spPr/>
      <dgm:t>
        <a:bodyPr/>
        <a:lstStyle/>
        <a:p>
          <a:endParaRPr lang="fr-BE"/>
        </a:p>
      </dgm:t>
    </dgm:pt>
    <dgm:pt modelId="{7BE59332-8F76-4573-B13F-B3DCF08DB910}">
      <dgm:prSet/>
      <dgm:spPr/>
      <dgm:t>
        <a:bodyPr/>
        <a:lstStyle/>
        <a:p>
          <a:r>
            <a:rPr lang="en-GB" noProof="0" dirty="0"/>
            <a:t>Alternative functions </a:t>
          </a:r>
          <a:br>
            <a:rPr lang="en-GB" noProof="0" dirty="0"/>
          </a:br>
          <a:r>
            <a:rPr lang="en-GB" noProof="0" dirty="0" err="1"/>
            <a:t>Sumifs</a:t>
          </a:r>
          <a:r>
            <a:rPr lang="en-GB" noProof="0" dirty="0"/>
            <a:t>(), </a:t>
          </a:r>
          <a:r>
            <a:rPr lang="en-GB" noProof="0" dirty="0" err="1"/>
            <a:t>Sumproduct</a:t>
          </a:r>
          <a:r>
            <a:rPr lang="en-GB" noProof="0" dirty="0"/>
            <a:t>(), Filter()</a:t>
          </a:r>
        </a:p>
      </dgm:t>
    </dgm:pt>
    <dgm:pt modelId="{094CB34F-4984-460C-BE30-C5A4F728A214}" type="parTrans" cxnId="{E783D742-15B7-4433-8177-B4E51C0388B5}">
      <dgm:prSet/>
      <dgm:spPr/>
      <dgm:t>
        <a:bodyPr/>
        <a:lstStyle/>
        <a:p>
          <a:endParaRPr lang="fr-BE"/>
        </a:p>
      </dgm:t>
    </dgm:pt>
    <dgm:pt modelId="{9C408332-B0C6-47B1-AACD-9AE50A28044D}" type="sibTrans" cxnId="{E783D742-15B7-4433-8177-B4E51C0388B5}">
      <dgm:prSet/>
      <dgm:spPr/>
      <dgm:t>
        <a:bodyPr/>
        <a:lstStyle/>
        <a:p>
          <a:endParaRPr lang="fr-BE"/>
        </a:p>
      </dgm:t>
    </dgm:pt>
    <dgm:pt modelId="{9097922D-9F4A-49E8-9F6D-C93E25A79338}" type="pres">
      <dgm:prSet presAssocID="{81A4E2FC-3ED3-4B4A-803C-4222AC1C56BB}" presName="diagram" presStyleCnt="0">
        <dgm:presLayoutVars>
          <dgm:dir/>
          <dgm:resizeHandles val="exact"/>
        </dgm:presLayoutVars>
      </dgm:prSet>
      <dgm:spPr/>
    </dgm:pt>
    <dgm:pt modelId="{958C326A-415E-4498-85C4-AF450C1C523A}" type="pres">
      <dgm:prSet presAssocID="{674269D5-C365-4561-8BC1-D27F8DCDA73D}" presName="node" presStyleLbl="node1" presStyleIdx="0" presStyleCnt="4">
        <dgm:presLayoutVars>
          <dgm:bulletEnabled val="1"/>
        </dgm:presLayoutVars>
      </dgm:prSet>
      <dgm:spPr/>
    </dgm:pt>
    <dgm:pt modelId="{EB91F960-40BB-4CF5-9C9B-E62073CC4C89}" type="pres">
      <dgm:prSet presAssocID="{D81B5B46-B282-4351-ADED-500D56C44234}" presName="sibTrans" presStyleCnt="0"/>
      <dgm:spPr/>
    </dgm:pt>
    <dgm:pt modelId="{FFF74A13-53EA-42B5-98FF-4E7506D8DB6E}" type="pres">
      <dgm:prSet presAssocID="{681D8E80-3288-40CD-BC61-540FACC1166E}" presName="node" presStyleLbl="node1" presStyleIdx="1" presStyleCnt="4">
        <dgm:presLayoutVars>
          <dgm:bulletEnabled val="1"/>
        </dgm:presLayoutVars>
      </dgm:prSet>
      <dgm:spPr/>
    </dgm:pt>
    <dgm:pt modelId="{1494F181-3B54-4C7D-A4DF-BFF2AB88F2FB}" type="pres">
      <dgm:prSet presAssocID="{3209EB8C-0116-45F7-8F8B-DC450AF52241}" presName="sibTrans" presStyleCnt="0"/>
      <dgm:spPr/>
    </dgm:pt>
    <dgm:pt modelId="{4699BC6E-A142-4ABE-B38B-733D74B77DDF}" type="pres">
      <dgm:prSet presAssocID="{328832A7-798C-477E-BF6B-C83C9E9F642F}" presName="node" presStyleLbl="node1" presStyleIdx="2" presStyleCnt="4">
        <dgm:presLayoutVars>
          <dgm:bulletEnabled val="1"/>
        </dgm:presLayoutVars>
      </dgm:prSet>
      <dgm:spPr/>
    </dgm:pt>
    <dgm:pt modelId="{3AAF14CB-3875-4878-826B-2CFE88D1513C}" type="pres">
      <dgm:prSet presAssocID="{AE2C5229-D5B5-48FF-9638-A530D8FCFACA}" presName="sibTrans" presStyleCnt="0"/>
      <dgm:spPr/>
    </dgm:pt>
    <dgm:pt modelId="{24DE1DE4-038F-4C76-9212-FF32F303D5CE}" type="pres">
      <dgm:prSet presAssocID="{7BE59332-8F76-4573-B13F-B3DCF08DB910}" presName="node" presStyleLbl="node1" presStyleIdx="3" presStyleCnt="4">
        <dgm:presLayoutVars>
          <dgm:bulletEnabled val="1"/>
        </dgm:presLayoutVars>
      </dgm:prSet>
      <dgm:spPr/>
    </dgm:pt>
  </dgm:ptLst>
  <dgm:cxnLst>
    <dgm:cxn modelId="{E783D742-15B7-4433-8177-B4E51C0388B5}" srcId="{81A4E2FC-3ED3-4B4A-803C-4222AC1C56BB}" destId="{7BE59332-8F76-4573-B13F-B3DCF08DB910}" srcOrd="3" destOrd="0" parTransId="{094CB34F-4984-460C-BE30-C5A4F728A214}" sibTransId="{9C408332-B0C6-47B1-AACD-9AE50A28044D}"/>
    <dgm:cxn modelId="{23E37950-D27E-4CDD-8B0C-DB62CB336531}" type="presOf" srcId="{328832A7-798C-477E-BF6B-C83C9E9F642F}" destId="{4699BC6E-A142-4ABE-B38B-733D74B77DDF}" srcOrd="0" destOrd="0" presId="urn:microsoft.com/office/officeart/2005/8/layout/default"/>
    <dgm:cxn modelId="{3C028F72-12BD-4563-88AC-EA04F2B3D93C}" srcId="{81A4E2FC-3ED3-4B4A-803C-4222AC1C56BB}" destId="{328832A7-798C-477E-BF6B-C83C9E9F642F}" srcOrd="2" destOrd="0" parTransId="{1962B6DD-A6D3-4923-8A97-7D0B6A578BF3}" sibTransId="{AE2C5229-D5B5-48FF-9638-A530D8FCFACA}"/>
    <dgm:cxn modelId="{0FAC515A-A0FA-4989-B788-C095A9061F3D}" type="presOf" srcId="{674269D5-C365-4561-8BC1-D27F8DCDA73D}" destId="{958C326A-415E-4498-85C4-AF450C1C523A}" srcOrd="0" destOrd="0" presId="urn:microsoft.com/office/officeart/2005/8/layout/default"/>
    <dgm:cxn modelId="{8BD17E86-D27D-4925-A7BB-C0D10FB63860}" type="presOf" srcId="{7BE59332-8F76-4573-B13F-B3DCF08DB910}" destId="{24DE1DE4-038F-4C76-9212-FF32F303D5CE}" srcOrd="0" destOrd="0" presId="urn:microsoft.com/office/officeart/2005/8/layout/default"/>
    <dgm:cxn modelId="{A93784BF-9750-4FE3-A261-F55F4E733BFB}" type="presOf" srcId="{681D8E80-3288-40CD-BC61-540FACC1166E}" destId="{FFF74A13-53EA-42B5-98FF-4E7506D8DB6E}" srcOrd="0" destOrd="0" presId="urn:microsoft.com/office/officeart/2005/8/layout/default"/>
    <dgm:cxn modelId="{99C40ED8-47C6-4B78-9348-208D80BC8F01}" srcId="{81A4E2FC-3ED3-4B4A-803C-4222AC1C56BB}" destId="{681D8E80-3288-40CD-BC61-540FACC1166E}" srcOrd="1" destOrd="0" parTransId="{0CF05631-E6D4-45FC-A181-E9D0D96092BB}" sibTransId="{3209EB8C-0116-45F7-8F8B-DC450AF52241}"/>
    <dgm:cxn modelId="{C1AF58ED-1579-4353-AD5B-790042E62C22}" srcId="{81A4E2FC-3ED3-4B4A-803C-4222AC1C56BB}" destId="{674269D5-C365-4561-8BC1-D27F8DCDA73D}" srcOrd="0" destOrd="0" parTransId="{93E12AAF-C9E9-44E2-914C-5AE271B7D04C}" sibTransId="{D81B5B46-B282-4351-ADED-500D56C44234}"/>
    <dgm:cxn modelId="{6B587AF6-B671-46B1-9482-6B050357141B}" type="presOf" srcId="{81A4E2FC-3ED3-4B4A-803C-4222AC1C56BB}" destId="{9097922D-9F4A-49E8-9F6D-C93E25A79338}" srcOrd="0" destOrd="0" presId="urn:microsoft.com/office/officeart/2005/8/layout/default"/>
    <dgm:cxn modelId="{E2CEE346-757A-425D-8B8E-30078BDD8EE9}" type="presParOf" srcId="{9097922D-9F4A-49E8-9F6D-C93E25A79338}" destId="{958C326A-415E-4498-85C4-AF450C1C523A}" srcOrd="0" destOrd="0" presId="urn:microsoft.com/office/officeart/2005/8/layout/default"/>
    <dgm:cxn modelId="{A112E9D0-E105-4FD3-B2C3-33F058C6200C}" type="presParOf" srcId="{9097922D-9F4A-49E8-9F6D-C93E25A79338}" destId="{EB91F960-40BB-4CF5-9C9B-E62073CC4C89}" srcOrd="1" destOrd="0" presId="urn:microsoft.com/office/officeart/2005/8/layout/default"/>
    <dgm:cxn modelId="{A1A604D1-DFFE-45E7-A620-078ECDAB3C79}" type="presParOf" srcId="{9097922D-9F4A-49E8-9F6D-C93E25A79338}" destId="{FFF74A13-53EA-42B5-98FF-4E7506D8DB6E}" srcOrd="2" destOrd="0" presId="urn:microsoft.com/office/officeart/2005/8/layout/default"/>
    <dgm:cxn modelId="{1363644B-9EE8-473C-B90C-FCB1C99B919C}" type="presParOf" srcId="{9097922D-9F4A-49E8-9F6D-C93E25A79338}" destId="{1494F181-3B54-4C7D-A4DF-BFF2AB88F2FB}" srcOrd="3" destOrd="0" presId="urn:microsoft.com/office/officeart/2005/8/layout/default"/>
    <dgm:cxn modelId="{F889BF34-A027-48FA-899B-DBA4A936EC29}" type="presParOf" srcId="{9097922D-9F4A-49E8-9F6D-C93E25A79338}" destId="{4699BC6E-A142-4ABE-B38B-733D74B77DDF}" srcOrd="4" destOrd="0" presId="urn:microsoft.com/office/officeart/2005/8/layout/default"/>
    <dgm:cxn modelId="{17EDE04E-275A-4413-B43F-189F7CBBB71A}" type="presParOf" srcId="{9097922D-9F4A-49E8-9F6D-C93E25A79338}" destId="{3AAF14CB-3875-4878-826B-2CFE88D1513C}" srcOrd="5" destOrd="0" presId="urn:microsoft.com/office/officeart/2005/8/layout/default"/>
    <dgm:cxn modelId="{0EB9D23B-963A-43E7-A051-D8A6F9514A7A}" type="presParOf" srcId="{9097922D-9F4A-49E8-9F6D-C93E25A79338}" destId="{24DE1DE4-038F-4C76-9212-FF32F303D5C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AC463E-CFF2-4CCC-B2C3-A6D641AEC77F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BE"/>
        </a:p>
      </dgm:t>
    </dgm:pt>
    <dgm:pt modelId="{61793EB4-8982-4F80-84A4-C93ED285925B}">
      <dgm:prSet/>
      <dgm:spPr/>
      <dgm:t>
        <a:bodyPr/>
        <a:lstStyle/>
        <a:p>
          <a:r>
            <a:rPr lang="en-GB" noProof="0" dirty="0"/>
            <a:t>4 sections</a:t>
          </a:r>
        </a:p>
      </dgm:t>
    </dgm:pt>
    <dgm:pt modelId="{B963E9C5-7E5B-4D65-886D-54EF7BB4B0D1}" type="parTrans" cxnId="{32CB52CC-3827-4832-B980-13BEFF3670D9}">
      <dgm:prSet/>
      <dgm:spPr/>
      <dgm:t>
        <a:bodyPr/>
        <a:lstStyle/>
        <a:p>
          <a:endParaRPr lang="fr-BE"/>
        </a:p>
      </dgm:t>
    </dgm:pt>
    <dgm:pt modelId="{61C22008-7EFE-4841-B2C4-988EE1D45DAF}" type="sibTrans" cxnId="{32CB52CC-3827-4832-B980-13BEFF3670D9}">
      <dgm:prSet/>
      <dgm:spPr/>
      <dgm:t>
        <a:bodyPr/>
        <a:lstStyle/>
        <a:p>
          <a:endParaRPr lang="fr-BE"/>
        </a:p>
      </dgm:t>
    </dgm:pt>
    <dgm:pt modelId="{1DFF775D-3CE5-496D-A5BD-AC140BA2D778}">
      <dgm:prSet/>
      <dgm:spPr/>
      <dgm:t>
        <a:bodyPr/>
        <a:lstStyle/>
        <a:p>
          <a:r>
            <a:rPr lang="en-GB" noProof="0" dirty="0"/>
            <a:t>Adding and formatting fields</a:t>
          </a:r>
        </a:p>
      </dgm:t>
    </dgm:pt>
    <dgm:pt modelId="{D3385EB4-B3C2-46F6-BA27-E8E2F64FE691}" type="parTrans" cxnId="{967EDA7B-2037-451F-B779-BEB458EFB915}">
      <dgm:prSet/>
      <dgm:spPr/>
      <dgm:t>
        <a:bodyPr/>
        <a:lstStyle/>
        <a:p>
          <a:endParaRPr lang="fr-BE"/>
        </a:p>
      </dgm:t>
    </dgm:pt>
    <dgm:pt modelId="{0255EA82-9FAA-42D3-B372-CC5FB940DF25}" type="sibTrans" cxnId="{967EDA7B-2037-451F-B779-BEB458EFB915}">
      <dgm:prSet/>
      <dgm:spPr/>
      <dgm:t>
        <a:bodyPr/>
        <a:lstStyle/>
        <a:p>
          <a:endParaRPr lang="fr-BE"/>
        </a:p>
      </dgm:t>
    </dgm:pt>
    <dgm:pt modelId="{88B3FF61-1BE1-45E3-97F7-99D504EE2001}">
      <dgm:prSet/>
      <dgm:spPr/>
      <dgm:t>
        <a:bodyPr/>
        <a:lstStyle/>
        <a:p>
          <a:r>
            <a:rPr lang="en-GB" noProof="0" dirty="0"/>
            <a:t>Pivot cache</a:t>
          </a:r>
          <a:br>
            <a:rPr lang="en-GB" noProof="0" dirty="0"/>
          </a:br>
          <a:r>
            <a:rPr lang="en-GB" noProof="0" dirty="0"/>
            <a:t>Updating source data </a:t>
          </a:r>
        </a:p>
      </dgm:t>
    </dgm:pt>
    <dgm:pt modelId="{66EC4B3D-6932-4995-9BA2-D7A755BA9216}" type="parTrans" cxnId="{CD1DB30D-CBAC-481C-8A4D-8776D26126D1}">
      <dgm:prSet/>
      <dgm:spPr/>
      <dgm:t>
        <a:bodyPr/>
        <a:lstStyle/>
        <a:p>
          <a:endParaRPr lang="fr-BE"/>
        </a:p>
      </dgm:t>
    </dgm:pt>
    <dgm:pt modelId="{600D29BD-306F-4733-8F65-7E9684131F6B}" type="sibTrans" cxnId="{CD1DB30D-CBAC-481C-8A4D-8776D26126D1}">
      <dgm:prSet/>
      <dgm:spPr/>
      <dgm:t>
        <a:bodyPr/>
        <a:lstStyle/>
        <a:p>
          <a:endParaRPr lang="fr-BE"/>
        </a:p>
      </dgm:t>
    </dgm:pt>
    <dgm:pt modelId="{9F3F0AAA-BD7D-4F1C-9630-7EC5195B9AB2}">
      <dgm:prSet/>
      <dgm:spPr/>
      <dgm:t>
        <a:bodyPr/>
        <a:lstStyle/>
        <a:p>
          <a:r>
            <a:rPr lang="en-GB" noProof="0" dirty="0"/>
            <a:t>Formatting and styles</a:t>
          </a:r>
        </a:p>
      </dgm:t>
    </dgm:pt>
    <dgm:pt modelId="{98A8B599-ACB8-4CA0-8286-246BF7FB1A22}" type="parTrans" cxnId="{E7F7CB5C-3408-41AA-9C4E-C3AEA71B7A27}">
      <dgm:prSet/>
      <dgm:spPr/>
      <dgm:t>
        <a:bodyPr/>
        <a:lstStyle/>
        <a:p>
          <a:endParaRPr lang="fr-BE"/>
        </a:p>
      </dgm:t>
    </dgm:pt>
    <dgm:pt modelId="{4EF2FB9D-19AF-4216-9055-9DA0D0D54F6B}" type="sibTrans" cxnId="{E7F7CB5C-3408-41AA-9C4E-C3AEA71B7A27}">
      <dgm:prSet/>
      <dgm:spPr/>
      <dgm:t>
        <a:bodyPr/>
        <a:lstStyle/>
        <a:p>
          <a:endParaRPr lang="fr-BE"/>
        </a:p>
      </dgm:t>
    </dgm:pt>
    <dgm:pt modelId="{00881ADD-1B39-4919-BF36-A0711ABE65A9}">
      <dgm:prSet/>
      <dgm:spPr/>
      <dgm:t>
        <a:bodyPr/>
        <a:lstStyle/>
        <a:p>
          <a:r>
            <a:rPr lang="en-GB" noProof="0" dirty="0"/>
            <a:t>Options</a:t>
          </a:r>
        </a:p>
      </dgm:t>
    </dgm:pt>
    <dgm:pt modelId="{5CA8C73F-231A-4B2E-A67A-DD943853E043}" type="parTrans" cxnId="{2BFC69EE-11F3-4EF9-AE96-967758E85497}">
      <dgm:prSet/>
      <dgm:spPr/>
      <dgm:t>
        <a:bodyPr/>
        <a:lstStyle/>
        <a:p>
          <a:endParaRPr lang="fr-BE"/>
        </a:p>
      </dgm:t>
    </dgm:pt>
    <dgm:pt modelId="{9F8FA203-89CB-47C1-B5BA-04EBF6FBB485}" type="sibTrans" cxnId="{2BFC69EE-11F3-4EF9-AE96-967758E85497}">
      <dgm:prSet/>
      <dgm:spPr/>
      <dgm:t>
        <a:bodyPr/>
        <a:lstStyle/>
        <a:p>
          <a:endParaRPr lang="fr-BE"/>
        </a:p>
      </dgm:t>
    </dgm:pt>
    <dgm:pt modelId="{189C39FD-2654-4188-A16E-296C029B3D77}">
      <dgm:prSet/>
      <dgm:spPr/>
      <dgm:t>
        <a:bodyPr/>
        <a:lstStyle/>
        <a:p>
          <a:r>
            <a:rPr lang="en-GB" noProof="0" dirty="0"/>
            <a:t>Multiple dimensions</a:t>
          </a:r>
        </a:p>
      </dgm:t>
    </dgm:pt>
    <dgm:pt modelId="{F6B989B6-421C-4953-AFA7-050C8E96513E}" type="parTrans" cxnId="{8E4E2A61-CCE1-486E-82F0-D5A60A5C47A0}">
      <dgm:prSet/>
      <dgm:spPr/>
      <dgm:t>
        <a:bodyPr/>
        <a:lstStyle/>
        <a:p>
          <a:endParaRPr lang="fr-BE"/>
        </a:p>
      </dgm:t>
    </dgm:pt>
    <dgm:pt modelId="{2057E14C-F379-40F5-A22D-1CC4DFD7AF54}" type="sibTrans" cxnId="{8E4E2A61-CCE1-486E-82F0-D5A60A5C47A0}">
      <dgm:prSet/>
      <dgm:spPr/>
      <dgm:t>
        <a:bodyPr/>
        <a:lstStyle/>
        <a:p>
          <a:endParaRPr lang="fr-BE"/>
        </a:p>
      </dgm:t>
    </dgm:pt>
    <dgm:pt modelId="{7C7F5BF8-4911-41D2-8FEA-C15BE99F9C0B}" type="pres">
      <dgm:prSet presAssocID="{5FAC463E-CFF2-4CCC-B2C3-A6D641AEC77F}" presName="diagram" presStyleCnt="0">
        <dgm:presLayoutVars>
          <dgm:dir/>
          <dgm:resizeHandles val="exact"/>
        </dgm:presLayoutVars>
      </dgm:prSet>
      <dgm:spPr/>
    </dgm:pt>
    <dgm:pt modelId="{A30B3A78-F1BD-4D31-AD3E-9CAC8A3EA383}" type="pres">
      <dgm:prSet presAssocID="{61793EB4-8982-4F80-84A4-C93ED285925B}" presName="node" presStyleLbl="node1" presStyleIdx="0" presStyleCnt="6">
        <dgm:presLayoutVars>
          <dgm:bulletEnabled val="1"/>
        </dgm:presLayoutVars>
      </dgm:prSet>
      <dgm:spPr/>
    </dgm:pt>
    <dgm:pt modelId="{73DE8FAA-8BC4-4D68-B570-D95AE7105377}" type="pres">
      <dgm:prSet presAssocID="{61C22008-7EFE-4841-B2C4-988EE1D45DAF}" presName="sibTrans" presStyleCnt="0"/>
      <dgm:spPr/>
    </dgm:pt>
    <dgm:pt modelId="{468ECDAD-6EE1-46C7-9112-6553607B4AE3}" type="pres">
      <dgm:prSet presAssocID="{1DFF775D-3CE5-496D-A5BD-AC140BA2D778}" presName="node" presStyleLbl="node1" presStyleIdx="1" presStyleCnt="6">
        <dgm:presLayoutVars>
          <dgm:bulletEnabled val="1"/>
        </dgm:presLayoutVars>
      </dgm:prSet>
      <dgm:spPr/>
    </dgm:pt>
    <dgm:pt modelId="{B51FB639-94FC-4636-98DC-C0B88E4A3230}" type="pres">
      <dgm:prSet presAssocID="{0255EA82-9FAA-42D3-B372-CC5FB940DF25}" presName="sibTrans" presStyleCnt="0"/>
      <dgm:spPr/>
    </dgm:pt>
    <dgm:pt modelId="{B146F933-F09C-49E7-BEBA-FB703354E3C4}" type="pres">
      <dgm:prSet presAssocID="{88B3FF61-1BE1-45E3-97F7-99D504EE2001}" presName="node" presStyleLbl="node1" presStyleIdx="2" presStyleCnt="6">
        <dgm:presLayoutVars>
          <dgm:bulletEnabled val="1"/>
        </dgm:presLayoutVars>
      </dgm:prSet>
      <dgm:spPr/>
    </dgm:pt>
    <dgm:pt modelId="{1BB91A6B-0E57-423B-945C-91295862C9B6}" type="pres">
      <dgm:prSet presAssocID="{600D29BD-306F-4733-8F65-7E9684131F6B}" presName="sibTrans" presStyleCnt="0"/>
      <dgm:spPr/>
    </dgm:pt>
    <dgm:pt modelId="{7A269C5C-E7C6-4A4B-8B49-C64FAC410B52}" type="pres">
      <dgm:prSet presAssocID="{9F3F0AAA-BD7D-4F1C-9630-7EC5195B9AB2}" presName="node" presStyleLbl="node1" presStyleIdx="3" presStyleCnt="6">
        <dgm:presLayoutVars>
          <dgm:bulletEnabled val="1"/>
        </dgm:presLayoutVars>
      </dgm:prSet>
      <dgm:spPr/>
    </dgm:pt>
    <dgm:pt modelId="{13EB3D57-33CE-4479-9358-11257BB5782F}" type="pres">
      <dgm:prSet presAssocID="{4EF2FB9D-19AF-4216-9055-9DA0D0D54F6B}" presName="sibTrans" presStyleCnt="0"/>
      <dgm:spPr/>
    </dgm:pt>
    <dgm:pt modelId="{19BD5D66-02EA-4889-9923-7C2ED1E5DE19}" type="pres">
      <dgm:prSet presAssocID="{00881ADD-1B39-4919-BF36-A0711ABE65A9}" presName="node" presStyleLbl="node1" presStyleIdx="4" presStyleCnt="6">
        <dgm:presLayoutVars>
          <dgm:bulletEnabled val="1"/>
        </dgm:presLayoutVars>
      </dgm:prSet>
      <dgm:spPr/>
    </dgm:pt>
    <dgm:pt modelId="{36CDA9A3-3359-4380-A049-C5484B11716A}" type="pres">
      <dgm:prSet presAssocID="{9F8FA203-89CB-47C1-B5BA-04EBF6FBB485}" presName="sibTrans" presStyleCnt="0"/>
      <dgm:spPr/>
    </dgm:pt>
    <dgm:pt modelId="{FEDDC0DC-5FDF-48E1-8910-13FAECD978B6}" type="pres">
      <dgm:prSet presAssocID="{189C39FD-2654-4188-A16E-296C029B3D77}" presName="node" presStyleLbl="node1" presStyleIdx="5" presStyleCnt="6">
        <dgm:presLayoutVars>
          <dgm:bulletEnabled val="1"/>
        </dgm:presLayoutVars>
      </dgm:prSet>
      <dgm:spPr/>
    </dgm:pt>
  </dgm:ptLst>
  <dgm:cxnLst>
    <dgm:cxn modelId="{CD1DB30D-CBAC-481C-8A4D-8776D26126D1}" srcId="{5FAC463E-CFF2-4CCC-B2C3-A6D641AEC77F}" destId="{88B3FF61-1BE1-45E3-97F7-99D504EE2001}" srcOrd="2" destOrd="0" parTransId="{66EC4B3D-6932-4995-9BA2-D7A755BA9216}" sibTransId="{600D29BD-306F-4733-8F65-7E9684131F6B}"/>
    <dgm:cxn modelId="{0A817840-3CDE-4121-9E02-AC23F7858E94}" type="presOf" srcId="{5FAC463E-CFF2-4CCC-B2C3-A6D641AEC77F}" destId="{7C7F5BF8-4911-41D2-8FEA-C15BE99F9C0B}" srcOrd="0" destOrd="0" presId="urn:microsoft.com/office/officeart/2005/8/layout/default"/>
    <dgm:cxn modelId="{E7F7CB5C-3408-41AA-9C4E-C3AEA71B7A27}" srcId="{5FAC463E-CFF2-4CCC-B2C3-A6D641AEC77F}" destId="{9F3F0AAA-BD7D-4F1C-9630-7EC5195B9AB2}" srcOrd="3" destOrd="0" parTransId="{98A8B599-ACB8-4CA0-8286-246BF7FB1A22}" sibTransId="{4EF2FB9D-19AF-4216-9055-9DA0D0D54F6B}"/>
    <dgm:cxn modelId="{B3E51F61-408B-4AE9-9A1A-FDD24642C9C5}" type="presOf" srcId="{9F3F0AAA-BD7D-4F1C-9630-7EC5195B9AB2}" destId="{7A269C5C-E7C6-4A4B-8B49-C64FAC410B52}" srcOrd="0" destOrd="0" presId="urn:microsoft.com/office/officeart/2005/8/layout/default"/>
    <dgm:cxn modelId="{8E4E2A61-CCE1-486E-82F0-D5A60A5C47A0}" srcId="{5FAC463E-CFF2-4CCC-B2C3-A6D641AEC77F}" destId="{189C39FD-2654-4188-A16E-296C029B3D77}" srcOrd="5" destOrd="0" parTransId="{F6B989B6-421C-4953-AFA7-050C8E96513E}" sibTransId="{2057E14C-F379-40F5-A22D-1CC4DFD7AF54}"/>
    <dgm:cxn modelId="{AF105A51-8D21-4E51-A21C-289DA7013BF3}" type="presOf" srcId="{189C39FD-2654-4188-A16E-296C029B3D77}" destId="{FEDDC0DC-5FDF-48E1-8910-13FAECD978B6}" srcOrd="0" destOrd="0" presId="urn:microsoft.com/office/officeart/2005/8/layout/default"/>
    <dgm:cxn modelId="{967EDA7B-2037-451F-B779-BEB458EFB915}" srcId="{5FAC463E-CFF2-4CCC-B2C3-A6D641AEC77F}" destId="{1DFF775D-3CE5-496D-A5BD-AC140BA2D778}" srcOrd="1" destOrd="0" parTransId="{D3385EB4-B3C2-46F6-BA27-E8E2F64FE691}" sibTransId="{0255EA82-9FAA-42D3-B372-CC5FB940DF25}"/>
    <dgm:cxn modelId="{25AD71AC-ED9A-4690-AF7C-79CCFA1F8120}" type="presOf" srcId="{61793EB4-8982-4F80-84A4-C93ED285925B}" destId="{A30B3A78-F1BD-4D31-AD3E-9CAC8A3EA383}" srcOrd="0" destOrd="0" presId="urn:microsoft.com/office/officeart/2005/8/layout/default"/>
    <dgm:cxn modelId="{2ADB15B8-99E7-4367-9015-999B3C7C244B}" type="presOf" srcId="{1DFF775D-3CE5-496D-A5BD-AC140BA2D778}" destId="{468ECDAD-6EE1-46C7-9112-6553607B4AE3}" srcOrd="0" destOrd="0" presId="urn:microsoft.com/office/officeart/2005/8/layout/default"/>
    <dgm:cxn modelId="{81AEC4B8-EAB4-40B6-99CB-F2C13B028C3C}" type="presOf" srcId="{00881ADD-1B39-4919-BF36-A0711ABE65A9}" destId="{19BD5D66-02EA-4889-9923-7C2ED1E5DE19}" srcOrd="0" destOrd="0" presId="urn:microsoft.com/office/officeart/2005/8/layout/default"/>
    <dgm:cxn modelId="{32CB52CC-3827-4832-B980-13BEFF3670D9}" srcId="{5FAC463E-CFF2-4CCC-B2C3-A6D641AEC77F}" destId="{61793EB4-8982-4F80-84A4-C93ED285925B}" srcOrd="0" destOrd="0" parTransId="{B963E9C5-7E5B-4D65-886D-54EF7BB4B0D1}" sibTransId="{61C22008-7EFE-4841-B2C4-988EE1D45DAF}"/>
    <dgm:cxn modelId="{64618BEA-D46A-4F98-BE83-1CCC2DED4896}" type="presOf" srcId="{88B3FF61-1BE1-45E3-97F7-99D504EE2001}" destId="{B146F933-F09C-49E7-BEBA-FB703354E3C4}" srcOrd="0" destOrd="0" presId="urn:microsoft.com/office/officeart/2005/8/layout/default"/>
    <dgm:cxn modelId="{2BFC69EE-11F3-4EF9-AE96-967758E85497}" srcId="{5FAC463E-CFF2-4CCC-B2C3-A6D641AEC77F}" destId="{00881ADD-1B39-4919-BF36-A0711ABE65A9}" srcOrd="4" destOrd="0" parTransId="{5CA8C73F-231A-4B2E-A67A-DD943853E043}" sibTransId="{9F8FA203-89CB-47C1-B5BA-04EBF6FBB485}"/>
    <dgm:cxn modelId="{D16CCD1F-245C-4918-A02D-44DB096ED8D5}" type="presParOf" srcId="{7C7F5BF8-4911-41D2-8FEA-C15BE99F9C0B}" destId="{A30B3A78-F1BD-4D31-AD3E-9CAC8A3EA383}" srcOrd="0" destOrd="0" presId="urn:microsoft.com/office/officeart/2005/8/layout/default"/>
    <dgm:cxn modelId="{230E4CC3-DF85-4411-B2D7-586A704F7F3C}" type="presParOf" srcId="{7C7F5BF8-4911-41D2-8FEA-C15BE99F9C0B}" destId="{73DE8FAA-8BC4-4D68-B570-D95AE7105377}" srcOrd="1" destOrd="0" presId="urn:microsoft.com/office/officeart/2005/8/layout/default"/>
    <dgm:cxn modelId="{03BBA4DE-A790-4F91-BCD4-3E76003A2F16}" type="presParOf" srcId="{7C7F5BF8-4911-41D2-8FEA-C15BE99F9C0B}" destId="{468ECDAD-6EE1-46C7-9112-6553607B4AE3}" srcOrd="2" destOrd="0" presId="urn:microsoft.com/office/officeart/2005/8/layout/default"/>
    <dgm:cxn modelId="{EAA8B170-20B3-4DA7-99DE-9BEFEB6A66C6}" type="presParOf" srcId="{7C7F5BF8-4911-41D2-8FEA-C15BE99F9C0B}" destId="{B51FB639-94FC-4636-98DC-C0B88E4A3230}" srcOrd="3" destOrd="0" presId="urn:microsoft.com/office/officeart/2005/8/layout/default"/>
    <dgm:cxn modelId="{938940B4-580F-406A-B5D2-236FE620F3F2}" type="presParOf" srcId="{7C7F5BF8-4911-41D2-8FEA-C15BE99F9C0B}" destId="{B146F933-F09C-49E7-BEBA-FB703354E3C4}" srcOrd="4" destOrd="0" presId="urn:microsoft.com/office/officeart/2005/8/layout/default"/>
    <dgm:cxn modelId="{D65F5424-CAA3-4BC2-AF68-532C148FD458}" type="presParOf" srcId="{7C7F5BF8-4911-41D2-8FEA-C15BE99F9C0B}" destId="{1BB91A6B-0E57-423B-945C-91295862C9B6}" srcOrd="5" destOrd="0" presId="urn:microsoft.com/office/officeart/2005/8/layout/default"/>
    <dgm:cxn modelId="{E44004E6-6A04-4B60-8C2E-43F45FDAD374}" type="presParOf" srcId="{7C7F5BF8-4911-41D2-8FEA-C15BE99F9C0B}" destId="{7A269C5C-E7C6-4A4B-8B49-C64FAC410B52}" srcOrd="6" destOrd="0" presId="urn:microsoft.com/office/officeart/2005/8/layout/default"/>
    <dgm:cxn modelId="{0EDB791A-D67F-423D-A393-36C0D8F51CAE}" type="presParOf" srcId="{7C7F5BF8-4911-41D2-8FEA-C15BE99F9C0B}" destId="{13EB3D57-33CE-4479-9358-11257BB5782F}" srcOrd="7" destOrd="0" presId="urn:microsoft.com/office/officeart/2005/8/layout/default"/>
    <dgm:cxn modelId="{743A961C-B98B-4D89-BDAF-65893CF2EAF2}" type="presParOf" srcId="{7C7F5BF8-4911-41D2-8FEA-C15BE99F9C0B}" destId="{19BD5D66-02EA-4889-9923-7C2ED1E5DE19}" srcOrd="8" destOrd="0" presId="urn:microsoft.com/office/officeart/2005/8/layout/default"/>
    <dgm:cxn modelId="{2C763EF8-17B3-4A20-AE65-2B9A2040C412}" type="presParOf" srcId="{7C7F5BF8-4911-41D2-8FEA-C15BE99F9C0B}" destId="{36CDA9A3-3359-4380-A049-C5484B11716A}" srcOrd="9" destOrd="0" presId="urn:microsoft.com/office/officeart/2005/8/layout/default"/>
    <dgm:cxn modelId="{4120382B-0FB0-49D0-9091-3E70BAF84275}" type="presParOf" srcId="{7C7F5BF8-4911-41D2-8FEA-C15BE99F9C0B}" destId="{FEDDC0DC-5FDF-48E1-8910-13FAECD978B6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D772A0-7305-47C7-A5FE-AE8CA050E5DD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BE"/>
        </a:p>
      </dgm:t>
    </dgm:pt>
    <dgm:pt modelId="{19651556-E09D-411E-AB6D-CD8E3316C95D}">
      <dgm:prSet phldrT="[Texte]"/>
      <dgm:spPr/>
      <dgm:t>
        <a:bodyPr/>
        <a:lstStyle/>
        <a:p>
          <a:r>
            <a:rPr lang="en-GB" dirty="0"/>
            <a:t>Sorting and filtering</a:t>
          </a:r>
          <a:endParaRPr lang="fr-BE" dirty="0"/>
        </a:p>
      </dgm:t>
    </dgm:pt>
    <dgm:pt modelId="{142ACD29-C04E-4168-B33D-A6B4EC5ABBF2}" type="parTrans" cxnId="{9DDE6FDA-AD25-4EE2-A7C9-54CE4734EDFD}">
      <dgm:prSet/>
      <dgm:spPr/>
      <dgm:t>
        <a:bodyPr/>
        <a:lstStyle/>
        <a:p>
          <a:endParaRPr lang="fr-BE"/>
        </a:p>
      </dgm:t>
    </dgm:pt>
    <dgm:pt modelId="{6B6893DA-BA0A-4225-80F6-8F5FB8ED4FAF}" type="sibTrans" cxnId="{9DDE6FDA-AD25-4EE2-A7C9-54CE4734EDFD}">
      <dgm:prSet/>
      <dgm:spPr/>
      <dgm:t>
        <a:bodyPr/>
        <a:lstStyle/>
        <a:p>
          <a:endParaRPr lang="fr-BE"/>
        </a:p>
      </dgm:t>
    </dgm:pt>
    <dgm:pt modelId="{357DBEF5-9D44-4B6E-A912-06EC11C340AB}">
      <dgm:prSet phldrT="[Texte]"/>
      <dgm:spPr/>
      <dgm:t>
        <a:bodyPr/>
        <a:lstStyle/>
        <a:p>
          <a:r>
            <a:rPr lang="en-GB" dirty="0"/>
            <a:t>Aggregations</a:t>
          </a:r>
          <a:endParaRPr lang="fr-BE" dirty="0"/>
        </a:p>
      </dgm:t>
    </dgm:pt>
    <dgm:pt modelId="{0B369D7C-03EF-4F30-B8F0-D3E605822D14}" type="parTrans" cxnId="{6F2F922C-DD8A-4DB1-8E45-A3001C3ECF39}">
      <dgm:prSet/>
      <dgm:spPr/>
      <dgm:t>
        <a:bodyPr/>
        <a:lstStyle/>
        <a:p>
          <a:endParaRPr lang="fr-BE"/>
        </a:p>
      </dgm:t>
    </dgm:pt>
    <dgm:pt modelId="{D05258EA-038D-4FD1-A58D-1DD5903D95B1}" type="sibTrans" cxnId="{6F2F922C-DD8A-4DB1-8E45-A3001C3ECF39}">
      <dgm:prSet/>
      <dgm:spPr/>
      <dgm:t>
        <a:bodyPr/>
        <a:lstStyle/>
        <a:p>
          <a:endParaRPr lang="fr-BE"/>
        </a:p>
      </dgm:t>
    </dgm:pt>
    <dgm:pt modelId="{DD349206-5141-4DBC-AB69-B80D6BBD0F5D}">
      <dgm:prSet phldrT="[Texte]"/>
      <dgm:spPr/>
      <dgm:t>
        <a:bodyPr/>
        <a:lstStyle/>
        <a:p>
          <a:r>
            <a:rPr lang="en-GB" dirty="0"/>
            <a:t>Report filters</a:t>
          </a:r>
          <a:endParaRPr lang="fr-BE" dirty="0"/>
        </a:p>
      </dgm:t>
    </dgm:pt>
    <dgm:pt modelId="{5382E55F-EA30-4087-B01B-384587631A51}" type="parTrans" cxnId="{1857EECB-6A73-4217-AF6B-8F3517471B2F}">
      <dgm:prSet/>
      <dgm:spPr/>
      <dgm:t>
        <a:bodyPr/>
        <a:lstStyle/>
        <a:p>
          <a:endParaRPr lang="fr-BE"/>
        </a:p>
      </dgm:t>
    </dgm:pt>
    <dgm:pt modelId="{78330C7B-5F8A-4434-876E-D454099D6672}" type="sibTrans" cxnId="{1857EECB-6A73-4217-AF6B-8F3517471B2F}">
      <dgm:prSet/>
      <dgm:spPr/>
      <dgm:t>
        <a:bodyPr/>
        <a:lstStyle/>
        <a:p>
          <a:endParaRPr lang="fr-BE"/>
        </a:p>
      </dgm:t>
    </dgm:pt>
    <dgm:pt modelId="{D1E80C67-A40A-4B86-A1CC-6D3623D97103}">
      <dgm:prSet phldrT="[Texte]"/>
      <dgm:spPr/>
      <dgm:t>
        <a:bodyPr/>
        <a:lstStyle/>
        <a:p>
          <a:r>
            <a:rPr lang="en-GB" dirty="0" err="1"/>
            <a:t>Groeping</a:t>
          </a:r>
          <a:r>
            <a:rPr lang="en-GB" dirty="0"/>
            <a:t> of  dates, numbers, values</a:t>
          </a:r>
          <a:endParaRPr lang="fr-BE" dirty="0"/>
        </a:p>
      </dgm:t>
    </dgm:pt>
    <dgm:pt modelId="{C3E67F50-7ADE-47E5-A7E9-4241F6062B3F}" type="parTrans" cxnId="{820C679C-A859-4536-9D51-0DAA792BB122}">
      <dgm:prSet/>
      <dgm:spPr/>
      <dgm:t>
        <a:bodyPr/>
        <a:lstStyle/>
        <a:p>
          <a:endParaRPr lang="fr-BE"/>
        </a:p>
      </dgm:t>
    </dgm:pt>
    <dgm:pt modelId="{C333A815-892B-4BB0-99EF-574912884BC1}" type="sibTrans" cxnId="{820C679C-A859-4536-9D51-0DAA792BB122}">
      <dgm:prSet/>
      <dgm:spPr/>
      <dgm:t>
        <a:bodyPr/>
        <a:lstStyle/>
        <a:p>
          <a:endParaRPr lang="fr-BE"/>
        </a:p>
      </dgm:t>
    </dgm:pt>
    <dgm:pt modelId="{AFBBFCF5-96F1-4126-8BE1-3AE879866963}">
      <dgm:prSet phldrT="[Texte]"/>
      <dgm:spPr/>
      <dgm:t>
        <a:bodyPr/>
        <a:lstStyle/>
        <a:p>
          <a:r>
            <a:rPr lang="en-GB" dirty="0"/>
            <a:t>Showing the details</a:t>
          </a:r>
          <a:endParaRPr lang="fr-BE" dirty="0"/>
        </a:p>
      </dgm:t>
    </dgm:pt>
    <dgm:pt modelId="{AA10E30D-A974-4EDE-BC4A-D2164079D436}" type="parTrans" cxnId="{F29FEFE4-CB0F-4CDE-A3E4-659A31C6FACD}">
      <dgm:prSet/>
      <dgm:spPr/>
      <dgm:t>
        <a:bodyPr/>
        <a:lstStyle/>
        <a:p>
          <a:endParaRPr lang="fr-BE"/>
        </a:p>
      </dgm:t>
    </dgm:pt>
    <dgm:pt modelId="{EAB26A0D-08DD-4CAE-966F-7C3CFE58A01C}" type="sibTrans" cxnId="{F29FEFE4-CB0F-4CDE-A3E4-659A31C6FACD}">
      <dgm:prSet/>
      <dgm:spPr/>
      <dgm:t>
        <a:bodyPr/>
        <a:lstStyle/>
        <a:p>
          <a:endParaRPr lang="fr-BE"/>
        </a:p>
      </dgm:t>
    </dgm:pt>
    <dgm:pt modelId="{69BFC292-2F2C-47EA-9548-A6309A4384B7}">
      <dgm:prSet phldrT="[Texte]"/>
      <dgm:spPr/>
      <dgm:t>
        <a:bodyPr/>
        <a:lstStyle/>
        <a:p>
          <a:r>
            <a:rPr lang="en-GB" dirty="0"/>
            <a:t>Slicers and timeline</a:t>
          </a:r>
          <a:endParaRPr lang="fr-BE" dirty="0"/>
        </a:p>
      </dgm:t>
    </dgm:pt>
    <dgm:pt modelId="{249E055F-D838-496D-B996-83FAC6DCB8AC}" type="parTrans" cxnId="{D13C74AD-AA8B-4CAA-9527-0DCE8F8D5E3B}">
      <dgm:prSet/>
      <dgm:spPr/>
      <dgm:t>
        <a:bodyPr/>
        <a:lstStyle/>
        <a:p>
          <a:endParaRPr lang="fr-BE"/>
        </a:p>
      </dgm:t>
    </dgm:pt>
    <dgm:pt modelId="{262A857E-9843-47B1-BCAF-2C44572442F2}" type="sibTrans" cxnId="{D13C74AD-AA8B-4CAA-9527-0DCE8F8D5E3B}">
      <dgm:prSet/>
      <dgm:spPr/>
      <dgm:t>
        <a:bodyPr/>
        <a:lstStyle/>
        <a:p>
          <a:endParaRPr lang="fr-BE"/>
        </a:p>
      </dgm:t>
    </dgm:pt>
    <dgm:pt modelId="{BE2398A1-9DFD-4BC9-83AE-F2D026D44385}">
      <dgm:prSet phldrT="[Texte]"/>
      <dgm:spPr/>
      <dgm:t>
        <a:bodyPr/>
        <a:lstStyle/>
        <a:p>
          <a:r>
            <a:rPr lang="en-GB" dirty="0"/>
            <a:t>Totals and  subtotals</a:t>
          </a:r>
          <a:endParaRPr lang="fr-BE" dirty="0"/>
        </a:p>
      </dgm:t>
    </dgm:pt>
    <dgm:pt modelId="{46ACDA5F-A0EF-4E4E-A3C2-FF84BDA7E789}" type="parTrans" cxnId="{991CA123-2FFB-43CB-87BA-D87AB8AA87CA}">
      <dgm:prSet/>
      <dgm:spPr/>
      <dgm:t>
        <a:bodyPr/>
        <a:lstStyle/>
        <a:p>
          <a:endParaRPr lang="fr-BE"/>
        </a:p>
      </dgm:t>
    </dgm:pt>
    <dgm:pt modelId="{6F1F013D-3C37-4EEB-AFAC-1AA9A39CE576}" type="sibTrans" cxnId="{991CA123-2FFB-43CB-87BA-D87AB8AA87CA}">
      <dgm:prSet/>
      <dgm:spPr/>
      <dgm:t>
        <a:bodyPr/>
        <a:lstStyle/>
        <a:p>
          <a:endParaRPr lang="fr-BE"/>
        </a:p>
      </dgm:t>
    </dgm:pt>
    <dgm:pt modelId="{068FADD1-CDAD-4CF8-8E5E-182E251AB403}">
      <dgm:prSet phldrT="[Texte]"/>
      <dgm:spPr/>
      <dgm:t>
        <a:bodyPr/>
        <a:lstStyle/>
        <a:p>
          <a:r>
            <a:rPr lang="en-GB"/>
            <a:t>Conditional  formatting</a:t>
          </a:r>
          <a:endParaRPr lang="fr-BE" dirty="0"/>
        </a:p>
      </dgm:t>
    </dgm:pt>
    <dgm:pt modelId="{2851C2DB-8164-4452-8E43-CCB09D66BB27}" type="parTrans" cxnId="{0C488C9D-FE1A-43E5-A8AA-23A39244A9C6}">
      <dgm:prSet/>
      <dgm:spPr/>
      <dgm:t>
        <a:bodyPr/>
        <a:lstStyle/>
        <a:p>
          <a:endParaRPr lang="fr-BE"/>
        </a:p>
      </dgm:t>
    </dgm:pt>
    <dgm:pt modelId="{4E9F4639-07E6-4113-9B33-861886B65582}" type="sibTrans" cxnId="{0C488C9D-FE1A-43E5-A8AA-23A39244A9C6}">
      <dgm:prSet/>
      <dgm:spPr/>
      <dgm:t>
        <a:bodyPr/>
        <a:lstStyle/>
        <a:p>
          <a:endParaRPr lang="fr-BE"/>
        </a:p>
      </dgm:t>
    </dgm:pt>
    <dgm:pt modelId="{A0802FCD-1087-48AB-826D-13DDD385FCA4}" type="pres">
      <dgm:prSet presAssocID="{A4D772A0-7305-47C7-A5FE-AE8CA050E5DD}" presName="diagram" presStyleCnt="0">
        <dgm:presLayoutVars>
          <dgm:dir/>
          <dgm:resizeHandles val="exact"/>
        </dgm:presLayoutVars>
      </dgm:prSet>
      <dgm:spPr/>
    </dgm:pt>
    <dgm:pt modelId="{279C53BA-22E5-4984-B539-6B6F79A7BAE8}" type="pres">
      <dgm:prSet presAssocID="{19651556-E09D-411E-AB6D-CD8E3316C95D}" presName="node" presStyleLbl="node1" presStyleIdx="0" presStyleCnt="8">
        <dgm:presLayoutVars>
          <dgm:bulletEnabled val="1"/>
        </dgm:presLayoutVars>
      </dgm:prSet>
      <dgm:spPr/>
    </dgm:pt>
    <dgm:pt modelId="{58BA30FE-400A-4797-A30E-9748DE1249C0}" type="pres">
      <dgm:prSet presAssocID="{6B6893DA-BA0A-4225-80F6-8F5FB8ED4FAF}" presName="sibTrans" presStyleCnt="0"/>
      <dgm:spPr/>
    </dgm:pt>
    <dgm:pt modelId="{9678CDDB-3286-489D-850F-1D20CA5BDED4}" type="pres">
      <dgm:prSet presAssocID="{357DBEF5-9D44-4B6E-A912-06EC11C340AB}" presName="node" presStyleLbl="node1" presStyleIdx="1" presStyleCnt="8">
        <dgm:presLayoutVars>
          <dgm:bulletEnabled val="1"/>
        </dgm:presLayoutVars>
      </dgm:prSet>
      <dgm:spPr/>
    </dgm:pt>
    <dgm:pt modelId="{8F965A4B-4AE2-43DB-865D-27D0DDF20AB2}" type="pres">
      <dgm:prSet presAssocID="{D05258EA-038D-4FD1-A58D-1DD5903D95B1}" presName="sibTrans" presStyleCnt="0"/>
      <dgm:spPr/>
    </dgm:pt>
    <dgm:pt modelId="{CB5F6EB4-3162-4EA7-93DE-63CD759A9C28}" type="pres">
      <dgm:prSet presAssocID="{BE2398A1-9DFD-4BC9-83AE-F2D026D44385}" presName="node" presStyleLbl="node1" presStyleIdx="2" presStyleCnt="8">
        <dgm:presLayoutVars>
          <dgm:bulletEnabled val="1"/>
        </dgm:presLayoutVars>
      </dgm:prSet>
      <dgm:spPr/>
    </dgm:pt>
    <dgm:pt modelId="{589EB25F-4FB1-4CE8-A62C-F6CE1C8F98D0}" type="pres">
      <dgm:prSet presAssocID="{6F1F013D-3C37-4EEB-AFAC-1AA9A39CE576}" presName="sibTrans" presStyleCnt="0"/>
      <dgm:spPr/>
    </dgm:pt>
    <dgm:pt modelId="{A96C599E-5384-4FDF-B3E4-9C37A5E9F2ED}" type="pres">
      <dgm:prSet presAssocID="{AFBBFCF5-96F1-4126-8BE1-3AE879866963}" presName="node" presStyleLbl="node1" presStyleIdx="3" presStyleCnt="8">
        <dgm:presLayoutVars>
          <dgm:bulletEnabled val="1"/>
        </dgm:presLayoutVars>
      </dgm:prSet>
      <dgm:spPr/>
    </dgm:pt>
    <dgm:pt modelId="{C35C4A5F-933B-45DD-A4C3-A96056FE0360}" type="pres">
      <dgm:prSet presAssocID="{EAB26A0D-08DD-4CAE-966F-7C3CFE58A01C}" presName="sibTrans" presStyleCnt="0"/>
      <dgm:spPr/>
    </dgm:pt>
    <dgm:pt modelId="{0594D6C6-2D24-410D-88A4-A511A0CF5853}" type="pres">
      <dgm:prSet presAssocID="{DD349206-5141-4DBC-AB69-B80D6BBD0F5D}" presName="node" presStyleLbl="node1" presStyleIdx="4" presStyleCnt="8">
        <dgm:presLayoutVars>
          <dgm:bulletEnabled val="1"/>
        </dgm:presLayoutVars>
      </dgm:prSet>
      <dgm:spPr/>
    </dgm:pt>
    <dgm:pt modelId="{13E2B34C-BCDF-47B8-901A-3ABB21F96AF5}" type="pres">
      <dgm:prSet presAssocID="{78330C7B-5F8A-4434-876E-D454099D6672}" presName="sibTrans" presStyleCnt="0"/>
      <dgm:spPr/>
    </dgm:pt>
    <dgm:pt modelId="{97AFFB50-6BA3-4DCA-817F-AFA0008B284E}" type="pres">
      <dgm:prSet presAssocID="{D1E80C67-A40A-4B86-A1CC-6D3623D97103}" presName="node" presStyleLbl="node1" presStyleIdx="5" presStyleCnt="8">
        <dgm:presLayoutVars>
          <dgm:bulletEnabled val="1"/>
        </dgm:presLayoutVars>
      </dgm:prSet>
      <dgm:spPr/>
    </dgm:pt>
    <dgm:pt modelId="{58047CA8-96EA-4B46-95DD-01278B35A7E8}" type="pres">
      <dgm:prSet presAssocID="{C333A815-892B-4BB0-99EF-574912884BC1}" presName="sibTrans" presStyleCnt="0"/>
      <dgm:spPr/>
    </dgm:pt>
    <dgm:pt modelId="{9BB0998A-8475-44E6-AFE8-F23B1FF849EE}" type="pres">
      <dgm:prSet presAssocID="{69BFC292-2F2C-47EA-9548-A6309A4384B7}" presName="node" presStyleLbl="node1" presStyleIdx="6" presStyleCnt="8">
        <dgm:presLayoutVars>
          <dgm:bulletEnabled val="1"/>
        </dgm:presLayoutVars>
      </dgm:prSet>
      <dgm:spPr/>
    </dgm:pt>
    <dgm:pt modelId="{35A12061-54EF-41EE-B0FC-766D50B58A85}" type="pres">
      <dgm:prSet presAssocID="{262A857E-9843-47B1-BCAF-2C44572442F2}" presName="sibTrans" presStyleCnt="0"/>
      <dgm:spPr/>
    </dgm:pt>
    <dgm:pt modelId="{1627A023-8462-48AB-B83B-64682C4D6FDF}" type="pres">
      <dgm:prSet presAssocID="{068FADD1-CDAD-4CF8-8E5E-182E251AB403}" presName="node" presStyleLbl="node1" presStyleIdx="7" presStyleCnt="8" custLinFactNeighborX="-1299" custLinFactNeighborY="-4331">
        <dgm:presLayoutVars>
          <dgm:bulletEnabled val="1"/>
        </dgm:presLayoutVars>
      </dgm:prSet>
      <dgm:spPr/>
    </dgm:pt>
  </dgm:ptLst>
  <dgm:cxnLst>
    <dgm:cxn modelId="{4CFE7B12-64CF-4375-BF99-B5564C93AD97}" type="presOf" srcId="{068FADD1-CDAD-4CF8-8E5E-182E251AB403}" destId="{1627A023-8462-48AB-B83B-64682C4D6FDF}" srcOrd="0" destOrd="0" presId="urn:microsoft.com/office/officeart/2005/8/layout/default"/>
    <dgm:cxn modelId="{991CA123-2FFB-43CB-87BA-D87AB8AA87CA}" srcId="{A4D772A0-7305-47C7-A5FE-AE8CA050E5DD}" destId="{BE2398A1-9DFD-4BC9-83AE-F2D026D44385}" srcOrd="2" destOrd="0" parTransId="{46ACDA5F-A0EF-4E4E-A3C2-FF84BDA7E789}" sibTransId="{6F1F013D-3C37-4EEB-AFAC-1AA9A39CE576}"/>
    <dgm:cxn modelId="{6F2F922C-DD8A-4DB1-8E45-A3001C3ECF39}" srcId="{A4D772A0-7305-47C7-A5FE-AE8CA050E5DD}" destId="{357DBEF5-9D44-4B6E-A912-06EC11C340AB}" srcOrd="1" destOrd="0" parTransId="{0B369D7C-03EF-4F30-B8F0-D3E605822D14}" sibTransId="{D05258EA-038D-4FD1-A58D-1DD5903D95B1}"/>
    <dgm:cxn modelId="{D6EE826D-C741-4556-9FAB-E35A6159B58D}" type="presOf" srcId="{69BFC292-2F2C-47EA-9548-A6309A4384B7}" destId="{9BB0998A-8475-44E6-AFE8-F23B1FF849EE}" srcOrd="0" destOrd="0" presId="urn:microsoft.com/office/officeart/2005/8/layout/default"/>
    <dgm:cxn modelId="{3AE24E71-F5D0-47B0-87A3-D94E0D9F9867}" type="presOf" srcId="{DD349206-5141-4DBC-AB69-B80D6BBD0F5D}" destId="{0594D6C6-2D24-410D-88A4-A511A0CF5853}" srcOrd="0" destOrd="0" presId="urn:microsoft.com/office/officeart/2005/8/layout/default"/>
    <dgm:cxn modelId="{DF442A8B-7038-4F70-A405-6A4404E51ED8}" type="presOf" srcId="{BE2398A1-9DFD-4BC9-83AE-F2D026D44385}" destId="{CB5F6EB4-3162-4EA7-93DE-63CD759A9C28}" srcOrd="0" destOrd="0" presId="urn:microsoft.com/office/officeart/2005/8/layout/default"/>
    <dgm:cxn modelId="{820C679C-A859-4536-9D51-0DAA792BB122}" srcId="{A4D772A0-7305-47C7-A5FE-AE8CA050E5DD}" destId="{D1E80C67-A40A-4B86-A1CC-6D3623D97103}" srcOrd="5" destOrd="0" parTransId="{C3E67F50-7ADE-47E5-A7E9-4241F6062B3F}" sibTransId="{C333A815-892B-4BB0-99EF-574912884BC1}"/>
    <dgm:cxn modelId="{0C488C9D-FE1A-43E5-A8AA-23A39244A9C6}" srcId="{A4D772A0-7305-47C7-A5FE-AE8CA050E5DD}" destId="{068FADD1-CDAD-4CF8-8E5E-182E251AB403}" srcOrd="7" destOrd="0" parTransId="{2851C2DB-8164-4452-8E43-CCB09D66BB27}" sibTransId="{4E9F4639-07E6-4113-9B33-861886B65582}"/>
    <dgm:cxn modelId="{D13C74AD-AA8B-4CAA-9527-0DCE8F8D5E3B}" srcId="{A4D772A0-7305-47C7-A5FE-AE8CA050E5DD}" destId="{69BFC292-2F2C-47EA-9548-A6309A4384B7}" srcOrd="6" destOrd="0" parTransId="{249E055F-D838-496D-B996-83FAC6DCB8AC}" sibTransId="{262A857E-9843-47B1-BCAF-2C44572442F2}"/>
    <dgm:cxn modelId="{1857EECB-6A73-4217-AF6B-8F3517471B2F}" srcId="{A4D772A0-7305-47C7-A5FE-AE8CA050E5DD}" destId="{DD349206-5141-4DBC-AB69-B80D6BBD0F5D}" srcOrd="4" destOrd="0" parTransId="{5382E55F-EA30-4087-B01B-384587631A51}" sibTransId="{78330C7B-5F8A-4434-876E-D454099D6672}"/>
    <dgm:cxn modelId="{14160CCD-9077-47B1-9CB1-5B9CC0B41C1F}" type="presOf" srcId="{D1E80C67-A40A-4B86-A1CC-6D3623D97103}" destId="{97AFFB50-6BA3-4DCA-817F-AFA0008B284E}" srcOrd="0" destOrd="0" presId="urn:microsoft.com/office/officeart/2005/8/layout/default"/>
    <dgm:cxn modelId="{F40C54D2-EEB4-453A-ABC3-EE6714A2334C}" type="presOf" srcId="{AFBBFCF5-96F1-4126-8BE1-3AE879866963}" destId="{A96C599E-5384-4FDF-B3E4-9C37A5E9F2ED}" srcOrd="0" destOrd="0" presId="urn:microsoft.com/office/officeart/2005/8/layout/default"/>
    <dgm:cxn modelId="{AE3E9CD8-4B09-4DE0-B846-9D4E9F9D3B92}" type="presOf" srcId="{A4D772A0-7305-47C7-A5FE-AE8CA050E5DD}" destId="{A0802FCD-1087-48AB-826D-13DDD385FCA4}" srcOrd="0" destOrd="0" presId="urn:microsoft.com/office/officeart/2005/8/layout/default"/>
    <dgm:cxn modelId="{9DDE6FDA-AD25-4EE2-A7C9-54CE4734EDFD}" srcId="{A4D772A0-7305-47C7-A5FE-AE8CA050E5DD}" destId="{19651556-E09D-411E-AB6D-CD8E3316C95D}" srcOrd="0" destOrd="0" parTransId="{142ACD29-C04E-4168-B33D-A6B4EC5ABBF2}" sibTransId="{6B6893DA-BA0A-4225-80F6-8F5FB8ED4FAF}"/>
    <dgm:cxn modelId="{F29FEFE4-CB0F-4CDE-A3E4-659A31C6FACD}" srcId="{A4D772A0-7305-47C7-A5FE-AE8CA050E5DD}" destId="{AFBBFCF5-96F1-4126-8BE1-3AE879866963}" srcOrd="3" destOrd="0" parTransId="{AA10E30D-A974-4EDE-BC4A-D2164079D436}" sibTransId="{EAB26A0D-08DD-4CAE-966F-7C3CFE58A01C}"/>
    <dgm:cxn modelId="{295B58F8-E11E-42B9-BAC6-293A5DD6E30E}" type="presOf" srcId="{19651556-E09D-411E-AB6D-CD8E3316C95D}" destId="{279C53BA-22E5-4984-B539-6B6F79A7BAE8}" srcOrd="0" destOrd="0" presId="urn:microsoft.com/office/officeart/2005/8/layout/default"/>
    <dgm:cxn modelId="{DCB63AFB-328F-4828-A761-07EBA776DB1C}" type="presOf" srcId="{357DBEF5-9D44-4B6E-A912-06EC11C340AB}" destId="{9678CDDB-3286-489D-850F-1D20CA5BDED4}" srcOrd="0" destOrd="0" presId="urn:microsoft.com/office/officeart/2005/8/layout/default"/>
    <dgm:cxn modelId="{EB174C77-CCAC-4654-9F1E-642FCE8FE70E}" type="presParOf" srcId="{A0802FCD-1087-48AB-826D-13DDD385FCA4}" destId="{279C53BA-22E5-4984-B539-6B6F79A7BAE8}" srcOrd="0" destOrd="0" presId="urn:microsoft.com/office/officeart/2005/8/layout/default"/>
    <dgm:cxn modelId="{33DDFD72-7D00-4174-988F-E38E4156022F}" type="presParOf" srcId="{A0802FCD-1087-48AB-826D-13DDD385FCA4}" destId="{58BA30FE-400A-4797-A30E-9748DE1249C0}" srcOrd="1" destOrd="0" presId="urn:microsoft.com/office/officeart/2005/8/layout/default"/>
    <dgm:cxn modelId="{E4254680-B5F5-440C-8987-ADCFCCC21201}" type="presParOf" srcId="{A0802FCD-1087-48AB-826D-13DDD385FCA4}" destId="{9678CDDB-3286-489D-850F-1D20CA5BDED4}" srcOrd="2" destOrd="0" presId="urn:microsoft.com/office/officeart/2005/8/layout/default"/>
    <dgm:cxn modelId="{2B572948-8BE0-43BD-A54C-F4C9065FE8F3}" type="presParOf" srcId="{A0802FCD-1087-48AB-826D-13DDD385FCA4}" destId="{8F965A4B-4AE2-43DB-865D-27D0DDF20AB2}" srcOrd="3" destOrd="0" presId="urn:microsoft.com/office/officeart/2005/8/layout/default"/>
    <dgm:cxn modelId="{B349F385-883F-4710-A93E-BA3E82F09C5F}" type="presParOf" srcId="{A0802FCD-1087-48AB-826D-13DDD385FCA4}" destId="{CB5F6EB4-3162-4EA7-93DE-63CD759A9C28}" srcOrd="4" destOrd="0" presId="urn:microsoft.com/office/officeart/2005/8/layout/default"/>
    <dgm:cxn modelId="{CC377B45-0676-48C9-82B5-604F7FE3F833}" type="presParOf" srcId="{A0802FCD-1087-48AB-826D-13DDD385FCA4}" destId="{589EB25F-4FB1-4CE8-A62C-F6CE1C8F98D0}" srcOrd="5" destOrd="0" presId="urn:microsoft.com/office/officeart/2005/8/layout/default"/>
    <dgm:cxn modelId="{CFCE8B09-1467-4D21-823B-3754B37BC32E}" type="presParOf" srcId="{A0802FCD-1087-48AB-826D-13DDD385FCA4}" destId="{A96C599E-5384-4FDF-B3E4-9C37A5E9F2ED}" srcOrd="6" destOrd="0" presId="urn:microsoft.com/office/officeart/2005/8/layout/default"/>
    <dgm:cxn modelId="{505FF3D0-3E32-42C4-92AB-0052A73F7390}" type="presParOf" srcId="{A0802FCD-1087-48AB-826D-13DDD385FCA4}" destId="{C35C4A5F-933B-45DD-A4C3-A96056FE0360}" srcOrd="7" destOrd="0" presId="urn:microsoft.com/office/officeart/2005/8/layout/default"/>
    <dgm:cxn modelId="{46D7897A-4A66-4419-A0BA-889F5445CC13}" type="presParOf" srcId="{A0802FCD-1087-48AB-826D-13DDD385FCA4}" destId="{0594D6C6-2D24-410D-88A4-A511A0CF5853}" srcOrd="8" destOrd="0" presId="urn:microsoft.com/office/officeart/2005/8/layout/default"/>
    <dgm:cxn modelId="{1899F31D-E3BF-40B6-B5BE-00A256A01292}" type="presParOf" srcId="{A0802FCD-1087-48AB-826D-13DDD385FCA4}" destId="{13E2B34C-BCDF-47B8-901A-3ABB21F96AF5}" srcOrd="9" destOrd="0" presId="urn:microsoft.com/office/officeart/2005/8/layout/default"/>
    <dgm:cxn modelId="{7C7CD33E-41F6-40CA-B1AF-6D681EB71C76}" type="presParOf" srcId="{A0802FCD-1087-48AB-826D-13DDD385FCA4}" destId="{97AFFB50-6BA3-4DCA-817F-AFA0008B284E}" srcOrd="10" destOrd="0" presId="urn:microsoft.com/office/officeart/2005/8/layout/default"/>
    <dgm:cxn modelId="{1F66EE82-A257-431C-A6FD-3232A0F5B552}" type="presParOf" srcId="{A0802FCD-1087-48AB-826D-13DDD385FCA4}" destId="{58047CA8-96EA-4B46-95DD-01278B35A7E8}" srcOrd="11" destOrd="0" presId="urn:microsoft.com/office/officeart/2005/8/layout/default"/>
    <dgm:cxn modelId="{1D23767A-6AE4-4A50-95E4-8A34BC2A7413}" type="presParOf" srcId="{A0802FCD-1087-48AB-826D-13DDD385FCA4}" destId="{9BB0998A-8475-44E6-AFE8-F23B1FF849EE}" srcOrd="12" destOrd="0" presId="urn:microsoft.com/office/officeart/2005/8/layout/default"/>
    <dgm:cxn modelId="{399DC4DF-5367-4C6C-AEDE-66809F180106}" type="presParOf" srcId="{A0802FCD-1087-48AB-826D-13DDD385FCA4}" destId="{35A12061-54EF-41EE-B0FC-766D50B58A85}" srcOrd="13" destOrd="0" presId="urn:microsoft.com/office/officeart/2005/8/layout/default"/>
    <dgm:cxn modelId="{B0B1BA6B-4040-4BA7-A55B-7A5585B64C8B}" type="presParOf" srcId="{A0802FCD-1087-48AB-826D-13DDD385FCA4}" destId="{1627A023-8462-48AB-B83B-64682C4D6FDF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B199C4-9136-41B8-B851-FFC34A5E430A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BE"/>
        </a:p>
      </dgm:t>
    </dgm:pt>
    <dgm:pt modelId="{044DA043-5D2E-417C-9DB4-39440A9611E4}">
      <dgm:prSet phldrT="[Texte]"/>
      <dgm:spPr/>
      <dgm:t>
        <a:bodyPr/>
        <a:lstStyle/>
        <a:p>
          <a:r>
            <a:rPr lang="fr-BE" dirty="0" err="1"/>
            <a:t>Adding</a:t>
          </a:r>
          <a:r>
            <a:rPr lang="fr-BE" dirty="0"/>
            <a:t> a pivot chart</a:t>
          </a:r>
        </a:p>
      </dgm:t>
    </dgm:pt>
    <dgm:pt modelId="{BCD6B6A1-2D22-4460-8941-03A2C0060060}" type="parTrans" cxnId="{B9ABFF9C-0E98-48C0-B70B-AB8EFF3D504D}">
      <dgm:prSet/>
      <dgm:spPr/>
      <dgm:t>
        <a:bodyPr/>
        <a:lstStyle/>
        <a:p>
          <a:endParaRPr lang="fr-BE"/>
        </a:p>
      </dgm:t>
    </dgm:pt>
    <dgm:pt modelId="{92DA1E3D-E6D3-43F1-88EF-B78F3A6942E8}" type="sibTrans" cxnId="{B9ABFF9C-0E98-48C0-B70B-AB8EFF3D504D}">
      <dgm:prSet/>
      <dgm:spPr/>
      <dgm:t>
        <a:bodyPr/>
        <a:lstStyle/>
        <a:p>
          <a:endParaRPr lang="fr-BE"/>
        </a:p>
      </dgm:t>
    </dgm:pt>
    <dgm:pt modelId="{75F5F3F5-5B5D-4536-B2BB-A8E34CDBBE7A}">
      <dgm:prSet phldrT="[Texte]"/>
      <dgm:spPr/>
      <dgm:t>
        <a:bodyPr/>
        <a:lstStyle/>
        <a:p>
          <a:r>
            <a:rPr lang="en-GB" dirty="0"/>
            <a:t>Templates</a:t>
          </a:r>
          <a:endParaRPr lang="fr-BE" dirty="0"/>
        </a:p>
      </dgm:t>
    </dgm:pt>
    <dgm:pt modelId="{37855790-5CEC-4112-83AE-098E12081188}" type="parTrans" cxnId="{9EE9015D-EFE3-4E09-8D23-5B9CF09DE4BD}">
      <dgm:prSet/>
      <dgm:spPr/>
      <dgm:t>
        <a:bodyPr/>
        <a:lstStyle/>
        <a:p>
          <a:endParaRPr lang="fr-BE"/>
        </a:p>
      </dgm:t>
    </dgm:pt>
    <dgm:pt modelId="{65F674C4-6992-48A1-AB8B-58864DCF76BF}" type="sibTrans" cxnId="{9EE9015D-EFE3-4E09-8D23-5B9CF09DE4BD}">
      <dgm:prSet/>
      <dgm:spPr/>
      <dgm:t>
        <a:bodyPr/>
        <a:lstStyle/>
        <a:p>
          <a:endParaRPr lang="fr-BE"/>
        </a:p>
      </dgm:t>
    </dgm:pt>
    <dgm:pt modelId="{40189623-A61A-415C-AE8E-AF1DE33611DC}">
      <dgm:prSet phldrT="[Texte]"/>
      <dgm:spPr/>
      <dgm:t>
        <a:bodyPr/>
        <a:lstStyle/>
        <a:p>
          <a:r>
            <a:rPr lang="en-GB" dirty="0"/>
            <a:t>Chart types and options</a:t>
          </a:r>
          <a:endParaRPr lang="fr-BE" dirty="0"/>
        </a:p>
      </dgm:t>
    </dgm:pt>
    <dgm:pt modelId="{D372EDF7-CD64-46CA-8A9D-4BDA10A0E42B}" type="parTrans" cxnId="{65C7B1AA-D08A-4975-ABAC-F83B9ECFC150}">
      <dgm:prSet/>
      <dgm:spPr/>
      <dgm:t>
        <a:bodyPr/>
        <a:lstStyle/>
        <a:p>
          <a:endParaRPr lang="fr-BE"/>
        </a:p>
      </dgm:t>
    </dgm:pt>
    <dgm:pt modelId="{A7EC5E31-1B41-49E1-AAFC-7CC3BE14B7B4}" type="sibTrans" cxnId="{65C7B1AA-D08A-4975-ABAC-F83B9ECFC150}">
      <dgm:prSet/>
      <dgm:spPr/>
      <dgm:t>
        <a:bodyPr/>
        <a:lstStyle/>
        <a:p>
          <a:endParaRPr lang="fr-BE"/>
        </a:p>
      </dgm:t>
    </dgm:pt>
    <dgm:pt modelId="{E405EC61-4AE9-4387-910D-CDEA0711B353}">
      <dgm:prSet phldrT="[Texte]"/>
      <dgm:spPr/>
      <dgm:t>
        <a:bodyPr/>
        <a:lstStyle/>
        <a:p>
          <a:r>
            <a:rPr lang="en-GB" dirty="0"/>
            <a:t>Formatting charts</a:t>
          </a:r>
          <a:endParaRPr lang="fr-BE" dirty="0"/>
        </a:p>
      </dgm:t>
    </dgm:pt>
    <dgm:pt modelId="{A74B9CE2-3B59-46A7-945F-0C6EA733CF83}" type="parTrans" cxnId="{EB8408E8-E893-4076-808C-AA24ECC0E16F}">
      <dgm:prSet/>
      <dgm:spPr/>
      <dgm:t>
        <a:bodyPr/>
        <a:lstStyle/>
        <a:p>
          <a:endParaRPr lang="fr-BE"/>
        </a:p>
      </dgm:t>
    </dgm:pt>
    <dgm:pt modelId="{6A099FCF-F467-4D39-866F-B9E7D462FA4A}" type="sibTrans" cxnId="{EB8408E8-E893-4076-808C-AA24ECC0E16F}">
      <dgm:prSet/>
      <dgm:spPr/>
      <dgm:t>
        <a:bodyPr/>
        <a:lstStyle/>
        <a:p>
          <a:endParaRPr lang="fr-BE"/>
        </a:p>
      </dgm:t>
    </dgm:pt>
    <dgm:pt modelId="{02FD5506-1578-4AA6-86BB-C191337C5205}">
      <dgm:prSet phldrT="[Texte]"/>
      <dgm:spPr/>
      <dgm:t>
        <a:bodyPr/>
        <a:lstStyle/>
        <a:p>
          <a:r>
            <a:rPr lang="en-GB" dirty="0"/>
            <a:t>Modifying and adding elements</a:t>
          </a:r>
          <a:endParaRPr lang="fr-BE" dirty="0"/>
        </a:p>
      </dgm:t>
    </dgm:pt>
    <dgm:pt modelId="{E7AFF0B9-162F-4758-B313-A498A7DFAEDC}" type="parTrans" cxnId="{31FEE526-EB2F-4E2E-B4C8-6DB58F8E28BA}">
      <dgm:prSet/>
      <dgm:spPr/>
      <dgm:t>
        <a:bodyPr/>
        <a:lstStyle/>
        <a:p>
          <a:endParaRPr lang="fr-BE"/>
        </a:p>
      </dgm:t>
    </dgm:pt>
    <dgm:pt modelId="{FB5545A8-83CD-4824-ADEA-22D3B5541C4F}" type="sibTrans" cxnId="{31FEE526-EB2F-4E2E-B4C8-6DB58F8E28BA}">
      <dgm:prSet/>
      <dgm:spPr/>
      <dgm:t>
        <a:bodyPr/>
        <a:lstStyle/>
        <a:p>
          <a:endParaRPr lang="fr-BE"/>
        </a:p>
      </dgm:t>
    </dgm:pt>
    <dgm:pt modelId="{D3DBB642-64BD-476D-9C25-7D361EC65626}" type="pres">
      <dgm:prSet presAssocID="{6EB199C4-9136-41B8-B851-FFC34A5E430A}" presName="diagram" presStyleCnt="0">
        <dgm:presLayoutVars>
          <dgm:dir/>
          <dgm:resizeHandles val="exact"/>
        </dgm:presLayoutVars>
      </dgm:prSet>
      <dgm:spPr/>
    </dgm:pt>
    <dgm:pt modelId="{EAB9E74B-2508-454C-B99E-C1EBBF760377}" type="pres">
      <dgm:prSet presAssocID="{044DA043-5D2E-417C-9DB4-39440A9611E4}" presName="node" presStyleLbl="node1" presStyleIdx="0" presStyleCnt="5">
        <dgm:presLayoutVars>
          <dgm:bulletEnabled val="1"/>
        </dgm:presLayoutVars>
      </dgm:prSet>
      <dgm:spPr/>
    </dgm:pt>
    <dgm:pt modelId="{B4B4E157-C9B0-4A9A-90F8-0EA54BCC775F}" type="pres">
      <dgm:prSet presAssocID="{92DA1E3D-E6D3-43F1-88EF-B78F3A6942E8}" presName="sibTrans" presStyleCnt="0"/>
      <dgm:spPr/>
    </dgm:pt>
    <dgm:pt modelId="{AD186BC4-8C85-4F46-8077-FD788C8D6A51}" type="pres">
      <dgm:prSet presAssocID="{E405EC61-4AE9-4387-910D-CDEA0711B353}" presName="node" presStyleLbl="node1" presStyleIdx="1" presStyleCnt="5">
        <dgm:presLayoutVars>
          <dgm:bulletEnabled val="1"/>
        </dgm:presLayoutVars>
      </dgm:prSet>
      <dgm:spPr/>
    </dgm:pt>
    <dgm:pt modelId="{56D06ADF-CEF9-41D6-B14F-7B36C36AA70B}" type="pres">
      <dgm:prSet presAssocID="{6A099FCF-F467-4D39-866F-B9E7D462FA4A}" presName="sibTrans" presStyleCnt="0"/>
      <dgm:spPr/>
    </dgm:pt>
    <dgm:pt modelId="{7A34FE7B-430D-4A30-BFED-2A452FCCED63}" type="pres">
      <dgm:prSet presAssocID="{02FD5506-1578-4AA6-86BB-C191337C5205}" presName="node" presStyleLbl="node1" presStyleIdx="2" presStyleCnt="5">
        <dgm:presLayoutVars>
          <dgm:bulletEnabled val="1"/>
        </dgm:presLayoutVars>
      </dgm:prSet>
      <dgm:spPr/>
    </dgm:pt>
    <dgm:pt modelId="{31DD0457-1990-42CB-9458-DC420B3E98CC}" type="pres">
      <dgm:prSet presAssocID="{FB5545A8-83CD-4824-ADEA-22D3B5541C4F}" presName="sibTrans" presStyleCnt="0"/>
      <dgm:spPr/>
    </dgm:pt>
    <dgm:pt modelId="{7A486B0E-7E78-41B3-A1FF-D7E826D9D645}" type="pres">
      <dgm:prSet presAssocID="{75F5F3F5-5B5D-4536-B2BB-A8E34CDBBE7A}" presName="node" presStyleLbl="node1" presStyleIdx="3" presStyleCnt="5">
        <dgm:presLayoutVars>
          <dgm:bulletEnabled val="1"/>
        </dgm:presLayoutVars>
      </dgm:prSet>
      <dgm:spPr/>
    </dgm:pt>
    <dgm:pt modelId="{8DA7E436-32F4-4F6A-B6A5-26F877FB957E}" type="pres">
      <dgm:prSet presAssocID="{65F674C4-6992-48A1-AB8B-58864DCF76BF}" presName="sibTrans" presStyleCnt="0"/>
      <dgm:spPr/>
    </dgm:pt>
    <dgm:pt modelId="{7A88691B-6EE6-4548-A081-829D88B0BB52}" type="pres">
      <dgm:prSet presAssocID="{40189623-A61A-415C-AE8E-AF1DE33611DC}" presName="node" presStyleLbl="node1" presStyleIdx="4" presStyleCnt="5">
        <dgm:presLayoutVars>
          <dgm:bulletEnabled val="1"/>
        </dgm:presLayoutVars>
      </dgm:prSet>
      <dgm:spPr/>
    </dgm:pt>
  </dgm:ptLst>
  <dgm:cxnLst>
    <dgm:cxn modelId="{28D9EF17-AA09-47EE-A3A8-888F266EE72C}" type="presOf" srcId="{75F5F3F5-5B5D-4536-B2BB-A8E34CDBBE7A}" destId="{7A486B0E-7E78-41B3-A1FF-D7E826D9D645}" srcOrd="0" destOrd="0" presId="urn:microsoft.com/office/officeart/2005/8/layout/default"/>
    <dgm:cxn modelId="{31FEE526-EB2F-4E2E-B4C8-6DB58F8E28BA}" srcId="{6EB199C4-9136-41B8-B851-FFC34A5E430A}" destId="{02FD5506-1578-4AA6-86BB-C191337C5205}" srcOrd="2" destOrd="0" parTransId="{E7AFF0B9-162F-4758-B313-A498A7DFAEDC}" sibTransId="{FB5545A8-83CD-4824-ADEA-22D3B5541C4F}"/>
    <dgm:cxn modelId="{CFFF6338-9070-4F71-B873-84FE603150E6}" type="presOf" srcId="{02FD5506-1578-4AA6-86BB-C191337C5205}" destId="{7A34FE7B-430D-4A30-BFED-2A452FCCED63}" srcOrd="0" destOrd="0" presId="urn:microsoft.com/office/officeart/2005/8/layout/default"/>
    <dgm:cxn modelId="{C2364E3C-A304-4D14-9A19-E59FC59FE606}" type="presOf" srcId="{40189623-A61A-415C-AE8E-AF1DE33611DC}" destId="{7A88691B-6EE6-4548-A081-829D88B0BB52}" srcOrd="0" destOrd="0" presId="urn:microsoft.com/office/officeart/2005/8/layout/default"/>
    <dgm:cxn modelId="{9EE9015D-EFE3-4E09-8D23-5B9CF09DE4BD}" srcId="{6EB199C4-9136-41B8-B851-FFC34A5E430A}" destId="{75F5F3F5-5B5D-4536-B2BB-A8E34CDBBE7A}" srcOrd="3" destOrd="0" parTransId="{37855790-5CEC-4112-83AE-098E12081188}" sibTransId="{65F674C4-6992-48A1-AB8B-58864DCF76BF}"/>
    <dgm:cxn modelId="{3EEEC36B-40E4-4699-9881-B9300E9EFC34}" type="presOf" srcId="{044DA043-5D2E-417C-9DB4-39440A9611E4}" destId="{EAB9E74B-2508-454C-B99E-C1EBBF760377}" srcOrd="0" destOrd="0" presId="urn:microsoft.com/office/officeart/2005/8/layout/default"/>
    <dgm:cxn modelId="{B9ABFF9C-0E98-48C0-B70B-AB8EFF3D504D}" srcId="{6EB199C4-9136-41B8-B851-FFC34A5E430A}" destId="{044DA043-5D2E-417C-9DB4-39440A9611E4}" srcOrd="0" destOrd="0" parTransId="{BCD6B6A1-2D22-4460-8941-03A2C0060060}" sibTransId="{92DA1E3D-E6D3-43F1-88EF-B78F3A6942E8}"/>
    <dgm:cxn modelId="{65C7B1AA-D08A-4975-ABAC-F83B9ECFC150}" srcId="{6EB199C4-9136-41B8-B851-FFC34A5E430A}" destId="{40189623-A61A-415C-AE8E-AF1DE33611DC}" srcOrd="4" destOrd="0" parTransId="{D372EDF7-CD64-46CA-8A9D-4BDA10A0E42B}" sibTransId="{A7EC5E31-1B41-49E1-AAFC-7CC3BE14B7B4}"/>
    <dgm:cxn modelId="{6F8C64CD-D305-4E80-A3BB-CF8369C0D33E}" type="presOf" srcId="{E405EC61-4AE9-4387-910D-CDEA0711B353}" destId="{AD186BC4-8C85-4F46-8077-FD788C8D6A51}" srcOrd="0" destOrd="0" presId="urn:microsoft.com/office/officeart/2005/8/layout/default"/>
    <dgm:cxn modelId="{EB8408E8-E893-4076-808C-AA24ECC0E16F}" srcId="{6EB199C4-9136-41B8-B851-FFC34A5E430A}" destId="{E405EC61-4AE9-4387-910D-CDEA0711B353}" srcOrd="1" destOrd="0" parTransId="{A74B9CE2-3B59-46A7-945F-0C6EA733CF83}" sibTransId="{6A099FCF-F467-4D39-866F-B9E7D462FA4A}"/>
    <dgm:cxn modelId="{EF8476EC-DE41-48A1-8256-A6C1C3B09337}" type="presOf" srcId="{6EB199C4-9136-41B8-B851-FFC34A5E430A}" destId="{D3DBB642-64BD-476D-9C25-7D361EC65626}" srcOrd="0" destOrd="0" presId="urn:microsoft.com/office/officeart/2005/8/layout/default"/>
    <dgm:cxn modelId="{AF12C596-9B84-47B4-9A60-6D1EE05852A2}" type="presParOf" srcId="{D3DBB642-64BD-476D-9C25-7D361EC65626}" destId="{EAB9E74B-2508-454C-B99E-C1EBBF760377}" srcOrd="0" destOrd="0" presId="urn:microsoft.com/office/officeart/2005/8/layout/default"/>
    <dgm:cxn modelId="{74D7CAC4-7F91-4E86-A52C-C7A225B311A4}" type="presParOf" srcId="{D3DBB642-64BD-476D-9C25-7D361EC65626}" destId="{B4B4E157-C9B0-4A9A-90F8-0EA54BCC775F}" srcOrd="1" destOrd="0" presId="urn:microsoft.com/office/officeart/2005/8/layout/default"/>
    <dgm:cxn modelId="{40BDA250-EF61-45F7-8D16-39F92F9077D4}" type="presParOf" srcId="{D3DBB642-64BD-476D-9C25-7D361EC65626}" destId="{AD186BC4-8C85-4F46-8077-FD788C8D6A51}" srcOrd="2" destOrd="0" presId="urn:microsoft.com/office/officeart/2005/8/layout/default"/>
    <dgm:cxn modelId="{A779A886-BB5B-4E84-A271-1279D04C0474}" type="presParOf" srcId="{D3DBB642-64BD-476D-9C25-7D361EC65626}" destId="{56D06ADF-CEF9-41D6-B14F-7B36C36AA70B}" srcOrd="3" destOrd="0" presId="urn:microsoft.com/office/officeart/2005/8/layout/default"/>
    <dgm:cxn modelId="{D623F169-4D85-431B-ACDE-1C7197CED860}" type="presParOf" srcId="{D3DBB642-64BD-476D-9C25-7D361EC65626}" destId="{7A34FE7B-430D-4A30-BFED-2A452FCCED63}" srcOrd="4" destOrd="0" presId="urn:microsoft.com/office/officeart/2005/8/layout/default"/>
    <dgm:cxn modelId="{E004E5CE-B29F-463A-BD4F-81FD5D3C77EC}" type="presParOf" srcId="{D3DBB642-64BD-476D-9C25-7D361EC65626}" destId="{31DD0457-1990-42CB-9458-DC420B3E98CC}" srcOrd="5" destOrd="0" presId="urn:microsoft.com/office/officeart/2005/8/layout/default"/>
    <dgm:cxn modelId="{D7E01B2B-0C5F-4C08-9B18-452637725911}" type="presParOf" srcId="{D3DBB642-64BD-476D-9C25-7D361EC65626}" destId="{7A486B0E-7E78-41B3-A1FF-D7E826D9D645}" srcOrd="6" destOrd="0" presId="urn:microsoft.com/office/officeart/2005/8/layout/default"/>
    <dgm:cxn modelId="{E9B102C1-DAA5-4DC7-B706-99C5BE3AA7C3}" type="presParOf" srcId="{D3DBB642-64BD-476D-9C25-7D361EC65626}" destId="{8DA7E436-32F4-4F6A-B6A5-26F877FB957E}" srcOrd="7" destOrd="0" presId="urn:microsoft.com/office/officeart/2005/8/layout/default"/>
    <dgm:cxn modelId="{EB070B80-0191-44BB-A803-ACD4A1013B7B}" type="presParOf" srcId="{D3DBB642-64BD-476D-9C25-7D361EC65626}" destId="{7A88691B-6EE6-4548-A081-829D88B0BB5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6B73454-6882-4A48-8F42-211BB8A9FE40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BE"/>
        </a:p>
      </dgm:t>
    </dgm:pt>
    <dgm:pt modelId="{543E444C-FFFA-409F-887A-B33BE3306327}">
      <dgm:prSet phldrT="[Texte]"/>
      <dgm:spPr/>
      <dgm:t>
        <a:bodyPr/>
        <a:lstStyle/>
        <a:p>
          <a:r>
            <a:rPr lang="fr-BE" dirty="0" err="1"/>
            <a:t>Calculated</a:t>
          </a:r>
          <a:r>
            <a:rPr lang="fr-BE" dirty="0"/>
            <a:t> </a:t>
          </a:r>
          <a:r>
            <a:rPr lang="fr-BE" dirty="0" err="1"/>
            <a:t>fields</a:t>
          </a:r>
          <a:endParaRPr lang="fr-BE" dirty="0"/>
        </a:p>
      </dgm:t>
    </dgm:pt>
    <dgm:pt modelId="{3F25E19E-3CE6-43FD-8F8F-C3CD2A8DD556}" type="parTrans" cxnId="{AE1F05C7-174A-4F8D-AF43-179AE48F0A85}">
      <dgm:prSet/>
      <dgm:spPr/>
      <dgm:t>
        <a:bodyPr/>
        <a:lstStyle/>
        <a:p>
          <a:endParaRPr lang="fr-BE"/>
        </a:p>
      </dgm:t>
    </dgm:pt>
    <dgm:pt modelId="{802AB71A-5C1F-44E3-A1E1-A1700DBCA0E0}" type="sibTrans" cxnId="{AE1F05C7-174A-4F8D-AF43-179AE48F0A85}">
      <dgm:prSet/>
      <dgm:spPr/>
      <dgm:t>
        <a:bodyPr/>
        <a:lstStyle/>
        <a:p>
          <a:endParaRPr lang="fr-BE"/>
        </a:p>
      </dgm:t>
    </dgm:pt>
    <dgm:pt modelId="{D94D1046-75BF-4F3A-AAC7-173008FDE370}">
      <dgm:prSet phldrT="[Texte]"/>
      <dgm:spPr/>
      <dgm:t>
        <a:bodyPr/>
        <a:lstStyle/>
        <a:p>
          <a:r>
            <a:rPr lang="fr-BE" b="0" i="0" dirty="0" err="1"/>
            <a:t>GetPivotTableData</a:t>
          </a:r>
          <a:endParaRPr lang="fr-BE" dirty="0"/>
        </a:p>
      </dgm:t>
    </dgm:pt>
    <dgm:pt modelId="{4EF882CC-EEA0-4980-96AC-3C76BE00C9DF}" type="parTrans" cxnId="{E1FDE2B5-716A-433D-9558-0527B5732479}">
      <dgm:prSet/>
      <dgm:spPr/>
      <dgm:t>
        <a:bodyPr/>
        <a:lstStyle/>
        <a:p>
          <a:endParaRPr lang="fr-BE"/>
        </a:p>
      </dgm:t>
    </dgm:pt>
    <dgm:pt modelId="{DB644F7E-B808-49BF-88EE-7F3B9B6BE6E7}" type="sibTrans" cxnId="{E1FDE2B5-716A-433D-9558-0527B5732479}">
      <dgm:prSet/>
      <dgm:spPr/>
      <dgm:t>
        <a:bodyPr/>
        <a:lstStyle/>
        <a:p>
          <a:endParaRPr lang="fr-BE"/>
        </a:p>
      </dgm:t>
    </dgm:pt>
    <dgm:pt modelId="{AD347A4C-3DDE-4D61-83AD-F39FF90D7120}">
      <dgm:prSet phldrT="[Texte]"/>
      <dgm:spPr/>
      <dgm:t>
        <a:bodyPr/>
        <a:lstStyle/>
        <a:p>
          <a:r>
            <a:rPr lang="en-GB" dirty="0"/>
            <a:t>Calculated items</a:t>
          </a:r>
          <a:endParaRPr lang="fr-BE" dirty="0"/>
        </a:p>
      </dgm:t>
    </dgm:pt>
    <dgm:pt modelId="{8EF70E88-EBEF-4F52-8B9B-DD7AC23BF1AC}" type="parTrans" cxnId="{2F431EE6-62AD-4D6A-87BF-C3443BEEBE74}">
      <dgm:prSet/>
      <dgm:spPr/>
      <dgm:t>
        <a:bodyPr/>
        <a:lstStyle/>
        <a:p>
          <a:endParaRPr lang="fr-BE"/>
        </a:p>
      </dgm:t>
    </dgm:pt>
    <dgm:pt modelId="{15D98F29-135C-4033-95DD-8F40518AB8B3}" type="sibTrans" cxnId="{2F431EE6-62AD-4D6A-87BF-C3443BEEBE74}">
      <dgm:prSet/>
      <dgm:spPr/>
      <dgm:t>
        <a:bodyPr/>
        <a:lstStyle/>
        <a:p>
          <a:endParaRPr lang="fr-BE"/>
        </a:p>
      </dgm:t>
    </dgm:pt>
    <dgm:pt modelId="{1CF87FFE-0DCE-41EA-9FC2-FFF8A5E11EBD}">
      <dgm:prSet phldrT="[Texte]"/>
      <dgm:spPr/>
      <dgm:t>
        <a:bodyPr/>
        <a:lstStyle/>
        <a:p>
          <a:r>
            <a:rPr lang="en-GB" dirty="0"/>
            <a:t>Calculations with %</a:t>
          </a:r>
          <a:endParaRPr lang="fr-BE" dirty="0"/>
        </a:p>
      </dgm:t>
    </dgm:pt>
    <dgm:pt modelId="{001C3DF3-0DA9-4665-A900-7BDB39058A3A}" type="parTrans" cxnId="{D1EDD311-02EB-4605-A361-0958114B8ABE}">
      <dgm:prSet/>
      <dgm:spPr/>
      <dgm:t>
        <a:bodyPr/>
        <a:lstStyle/>
        <a:p>
          <a:endParaRPr lang="fr-BE"/>
        </a:p>
      </dgm:t>
    </dgm:pt>
    <dgm:pt modelId="{1C308D50-0071-45D5-826B-D9E1A1F54BE4}" type="sibTrans" cxnId="{D1EDD311-02EB-4605-A361-0958114B8ABE}">
      <dgm:prSet/>
      <dgm:spPr/>
      <dgm:t>
        <a:bodyPr/>
        <a:lstStyle/>
        <a:p>
          <a:endParaRPr lang="fr-BE"/>
        </a:p>
      </dgm:t>
    </dgm:pt>
    <dgm:pt modelId="{9C3E14E1-E1E3-4172-BF72-B9161176C4DC}">
      <dgm:prSet phldrT="[Texte]"/>
      <dgm:spPr/>
      <dgm:t>
        <a:bodyPr/>
        <a:lstStyle/>
        <a:p>
          <a:r>
            <a:rPr lang="en-GB" dirty="0" err="1"/>
            <a:t>Pivottables</a:t>
          </a:r>
          <a:r>
            <a:rPr lang="en-GB" dirty="0"/>
            <a:t> with new pivotable cache</a:t>
          </a:r>
          <a:endParaRPr lang="fr-BE" dirty="0"/>
        </a:p>
      </dgm:t>
    </dgm:pt>
    <dgm:pt modelId="{38E9C8FE-0892-468D-92B7-CE66801E748C}" type="parTrans" cxnId="{E00F9DC9-5EB6-47DB-9EBC-159951A155B6}">
      <dgm:prSet/>
      <dgm:spPr/>
      <dgm:t>
        <a:bodyPr/>
        <a:lstStyle/>
        <a:p>
          <a:endParaRPr lang="fr-BE"/>
        </a:p>
      </dgm:t>
    </dgm:pt>
    <dgm:pt modelId="{0DC06ED3-D7D2-4D23-A390-61C270640FB6}" type="sibTrans" cxnId="{E00F9DC9-5EB6-47DB-9EBC-159951A155B6}">
      <dgm:prSet/>
      <dgm:spPr/>
      <dgm:t>
        <a:bodyPr/>
        <a:lstStyle/>
        <a:p>
          <a:endParaRPr lang="fr-BE"/>
        </a:p>
      </dgm:t>
    </dgm:pt>
    <dgm:pt modelId="{8F645AFB-092F-473C-9279-618C397C1B96}">
      <dgm:prSet phldrT="[Texte]"/>
      <dgm:spPr/>
      <dgm:t>
        <a:bodyPr/>
        <a:lstStyle/>
        <a:p>
          <a:r>
            <a:rPr lang="en-GB" dirty="0" err="1"/>
            <a:t>Pivottable</a:t>
          </a:r>
          <a:r>
            <a:rPr lang="en-GB" dirty="0"/>
            <a:t> with external sources</a:t>
          </a:r>
          <a:endParaRPr lang="fr-BE" dirty="0"/>
        </a:p>
      </dgm:t>
    </dgm:pt>
    <dgm:pt modelId="{B9F3EB64-8D34-4588-892A-2EF5032866C6}" type="parTrans" cxnId="{28AB3583-33BC-4A20-9E9F-E58DC9830B45}">
      <dgm:prSet/>
      <dgm:spPr/>
      <dgm:t>
        <a:bodyPr/>
        <a:lstStyle/>
        <a:p>
          <a:endParaRPr lang="fr-BE"/>
        </a:p>
      </dgm:t>
    </dgm:pt>
    <dgm:pt modelId="{53D3A7CD-C221-4B81-A50A-62528A669790}" type="sibTrans" cxnId="{28AB3583-33BC-4A20-9E9F-E58DC9830B45}">
      <dgm:prSet/>
      <dgm:spPr/>
      <dgm:t>
        <a:bodyPr/>
        <a:lstStyle/>
        <a:p>
          <a:endParaRPr lang="fr-BE"/>
        </a:p>
      </dgm:t>
    </dgm:pt>
    <dgm:pt modelId="{C3A0CA31-449B-4D50-9F74-B2873592FB13}" type="pres">
      <dgm:prSet presAssocID="{26B73454-6882-4A48-8F42-211BB8A9FE40}" presName="diagram" presStyleCnt="0">
        <dgm:presLayoutVars>
          <dgm:dir/>
          <dgm:resizeHandles val="exact"/>
        </dgm:presLayoutVars>
      </dgm:prSet>
      <dgm:spPr/>
    </dgm:pt>
    <dgm:pt modelId="{F0A2099E-838D-4F7B-AD66-781AC881F98F}" type="pres">
      <dgm:prSet presAssocID="{1CF87FFE-0DCE-41EA-9FC2-FFF8A5E11EBD}" presName="node" presStyleLbl="node1" presStyleIdx="0" presStyleCnt="6">
        <dgm:presLayoutVars>
          <dgm:bulletEnabled val="1"/>
        </dgm:presLayoutVars>
      </dgm:prSet>
      <dgm:spPr/>
    </dgm:pt>
    <dgm:pt modelId="{AFF086AD-5ADB-440D-8D6A-9BA706B2A545}" type="pres">
      <dgm:prSet presAssocID="{1C308D50-0071-45D5-826B-D9E1A1F54BE4}" presName="sibTrans" presStyleCnt="0"/>
      <dgm:spPr/>
    </dgm:pt>
    <dgm:pt modelId="{F47881D4-0949-4D5A-91BA-6C37A3AC9D4B}" type="pres">
      <dgm:prSet presAssocID="{543E444C-FFFA-409F-887A-B33BE3306327}" presName="node" presStyleLbl="node1" presStyleIdx="1" presStyleCnt="6">
        <dgm:presLayoutVars>
          <dgm:bulletEnabled val="1"/>
        </dgm:presLayoutVars>
      </dgm:prSet>
      <dgm:spPr/>
    </dgm:pt>
    <dgm:pt modelId="{7ED777D5-2C7D-4D08-A09F-199A2D475DF2}" type="pres">
      <dgm:prSet presAssocID="{802AB71A-5C1F-44E3-A1E1-A1700DBCA0E0}" presName="sibTrans" presStyleCnt="0"/>
      <dgm:spPr/>
    </dgm:pt>
    <dgm:pt modelId="{F22D0034-3CE8-4ED8-B2D6-B596018C5565}" type="pres">
      <dgm:prSet presAssocID="{AD347A4C-3DDE-4D61-83AD-F39FF90D7120}" presName="node" presStyleLbl="node1" presStyleIdx="2" presStyleCnt="6">
        <dgm:presLayoutVars>
          <dgm:bulletEnabled val="1"/>
        </dgm:presLayoutVars>
      </dgm:prSet>
      <dgm:spPr/>
    </dgm:pt>
    <dgm:pt modelId="{A2AD80CC-70D7-43F8-B6F0-5CA0ED22993D}" type="pres">
      <dgm:prSet presAssocID="{15D98F29-135C-4033-95DD-8F40518AB8B3}" presName="sibTrans" presStyleCnt="0"/>
      <dgm:spPr/>
    </dgm:pt>
    <dgm:pt modelId="{01C4D7C6-6B04-489F-A69B-28F51FD4F649}" type="pres">
      <dgm:prSet presAssocID="{D94D1046-75BF-4F3A-AAC7-173008FDE370}" presName="node" presStyleLbl="node1" presStyleIdx="3" presStyleCnt="6">
        <dgm:presLayoutVars>
          <dgm:bulletEnabled val="1"/>
        </dgm:presLayoutVars>
      </dgm:prSet>
      <dgm:spPr/>
    </dgm:pt>
    <dgm:pt modelId="{ED6147C1-9E48-4FED-A3CA-B007213C6240}" type="pres">
      <dgm:prSet presAssocID="{DB644F7E-B808-49BF-88EE-7F3B9B6BE6E7}" presName="sibTrans" presStyleCnt="0"/>
      <dgm:spPr/>
    </dgm:pt>
    <dgm:pt modelId="{EA080F42-1785-4B60-9C7C-FE0B41F6B65C}" type="pres">
      <dgm:prSet presAssocID="{9C3E14E1-E1E3-4172-BF72-B9161176C4DC}" presName="node" presStyleLbl="node1" presStyleIdx="4" presStyleCnt="6">
        <dgm:presLayoutVars>
          <dgm:bulletEnabled val="1"/>
        </dgm:presLayoutVars>
      </dgm:prSet>
      <dgm:spPr/>
    </dgm:pt>
    <dgm:pt modelId="{1C49CE64-D65B-43FE-8FA8-B2E982412A17}" type="pres">
      <dgm:prSet presAssocID="{0DC06ED3-D7D2-4D23-A390-61C270640FB6}" presName="sibTrans" presStyleCnt="0"/>
      <dgm:spPr/>
    </dgm:pt>
    <dgm:pt modelId="{C5AD0351-3736-4110-BD0B-2F5282FADDB3}" type="pres">
      <dgm:prSet presAssocID="{8F645AFB-092F-473C-9279-618C397C1B96}" presName="node" presStyleLbl="node1" presStyleIdx="5" presStyleCnt="6">
        <dgm:presLayoutVars>
          <dgm:bulletEnabled val="1"/>
        </dgm:presLayoutVars>
      </dgm:prSet>
      <dgm:spPr/>
    </dgm:pt>
  </dgm:ptLst>
  <dgm:cxnLst>
    <dgm:cxn modelId="{26857202-3B0D-4870-B266-AEBB1503B1AE}" type="presOf" srcId="{26B73454-6882-4A48-8F42-211BB8A9FE40}" destId="{C3A0CA31-449B-4D50-9F74-B2873592FB13}" srcOrd="0" destOrd="0" presId="urn:microsoft.com/office/officeart/2005/8/layout/default"/>
    <dgm:cxn modelId="{EF320706-4167-4DE4-A1AE-8176E856796D}" type="presOf" srcId="{8F645AFB-092F-473C-9279-618C397C1B96}" destId="{C5AD0351-3736-4110-BD0B-2F5282FADDB3}" srcOrd="0" destOrd="0" presId="urn:microsoft.com/office/officeart/2005/8/layout/default"/>
    <dgm:cxn modelId="{D1EDD311-02EB-4605-A361-0958114B8ABE}" srcId="{26B73454-6882-4A48-8F42-211BB8A9FE40}" destId="{1CF87FFE-0DCE-41EA-9FC2-FFF8A5E11EBD}" srcOrd="0" destOrd="0" parTransId="{001C3DF3-0DA9-4665-A900-7BDB39058A3A}" sibTransId="{1C308D50-0071-45D5-826B-D9E1A1F54BE4}"/>
    <dgm:cxn modelId="{CE13163C-368F-41BC-AAC8-1159BF8F6DA2}" type="presOf" srcId="{1CF87FFE-0DCE-41EA-9FC2-FFF8A5E11EBD}" destId="{F0A2099E-838D-4F7B-AD66-781AC881F98F}" srcOrd="0" destOrd="0" presId="urn:microsoft.com/office/officeart/2005/8/layout/default"/>
    <dgm:cxn modelId="{C3D7BC79-4AF9-4B1A-8A93-A266A6FE4847}" type="presOf" srcId="{D94D1046-75BF-4F3A-AAC7-173008FDE370}" destId="{01C4D7C6-6B04-489F-A69B-28F51FD4F649}" srcOrd="0" destOrd="0" presId="urn:microsoft.com/office/officeart/2005/8/layout/default"/>
    <dgm:cxn modelId="{28AB3583-33BC-4A20-9E9F-E58DC9830B45}" srcId="{26B73454-6882-4A48-8F42-211BB8A9FE40}" destId="{8F645AFB-092F-473C-9279-618C397C1B96}" srcOrd="5" destOrd="0" parTransId="{B9F3EB64-8D34-4588-892A-2EF5032866C6}" sibTransId="{53D3A7CD-C221-4B81-A50A-62528A669790}"/>
    <dgm:cxn modelId="{0357C7AA-9B41-4D62-8332-82E6C5F898DD}" type="presOf" srcId="{543E444C-FFFA-409F-887A-B33BE3306327}" destId="{F47881D4-0949-4D5A-91BA-6C37A3AC9D4B}" srcOrd="0" destOrd="0" presId="urn:microsoft.com/office/officeart/2005/8/layout/default"/>
    <dgm:cxn modelId="{E1FDE2B5-716A-433D-9558-0527B5732479}" srcId="{26B73454-6882-4A48-8F42-211BB8A9FE40}" destId="{D94D1046-75BF-4F3A-AAC7-173008FDE370}" srcOrd="3" destOrd="0" parTransId="{4EF882CC-EEA0-4980-96AC-3C76BE00C9DF}" sibTransId="{DB644F7E-B808-49BF-88EE-7F3B9B6BE6E7}"/>
    <dgm:cxn modelId="{ED33C8BB-F250-4958-BDF5-1E82ACB998DE}" type="presOf" srcId="{9C3E14E1-E1E3-4172-BF72-B9161176C4DC}" destId="{EA080F42-1785-4B60-9C7C-FE0B41F6B65C}" srcOrd="0" destOrd="0" presId="urn:microsoft.com/office/officeart/2005/8/layout/default"/>
    <dgm:cxn modelId="{AE1F05C7-174A-4F8D-AF43-179AE48F0A85}" srcId="{26B73454-6882-4A48-8F42-211BB8A9FE40}" destId="{543E444C-FFFA-409F-887A-B33BE3306327}" srcOrd="1" destOrd="0" parTransId="{3F25E19E-3CE6-43FD-8F8F-C3CD2A8DD556}" sibTransId="{802AB71A-5C1F-44E3-A1E1-A1700DBCA0E0}"/>
    <dgm:cxn modelId="{E00F9DC9-5EB6-47DB-9EBC-159951A155B6}" srcId="{26B73454-6882-4A48-8F42-211BB8A9FE40}" destId="{9C3E14E1-E1E3-4172-BF72-B9161176C4DC}" srcOrd="4" destOrd="0" parTransId="{38E9C8FE-0892-468D-92B7-CE66801E748C}" sibTransId="{0DC06ED3-D7D2-4D23-A390-61C270640FB6}"/>
    <dgm:cxn modelId="{4FFA1DCA-81A3-4F96-A65D-86ACB3E0F45C}" type="presOf" srcId="{AD347A4C-3DDE-4D61-83AD-F39FF90D7120}" destId="{F22D0034-3CE8-4ED8-B2D6-B596018C5565}" srcOrd="0" destOrd="0" presId="urn:microsoft.com/office/officeart/2005/8/layout/default"/>
    <dgm:cxn modelId="{2F431EE6-62AD-4D6A-87BF-C3443BEEBE74}" srcId="{26B73454-6882-4A48-8F42-211BB8A9FE40}" destId="{AD347A4C-3DDE-4D61-83AD-F39FF90D7120}" srcOrd="2" destOrd="0" parTransId="{8EF70E88-EBEF-4F52-8B9B-DD7AC23BF1AC}" sibTransId="{15D98F29-135C-4033-95DD-8F40518AB8B3}"/>
    <dgm:cxn modelId="{989AE415-3D79-4145-8329-571D477CBF13}" type="presParOf" srcId="{C3A0CA31-449B-4D50-9F74-B2873592FB13}" destId="{F0A2099E-838D-4F7B-AD66-781AC881F98F}" srcOrd="0" destOrd="0" presId="urn:microsoft.com/office/officeart/2005/8/layout/default"/>
    <dgm:cxn modelId="{7572C2E3-4522-4CB1-BF16-F44C6B0A276E}" type="presParOf" srcId="{C3A0CA31-449B-4D50-9F74-B2873592FB13}" destId="{AFF086AD-5ADB-440D-8D6A-9BA706B2A545}" srcOrd="1" destOrd="0" presId="urn:microsoft.com/office/officeart/2005/8/layout/default"/>
    <dgm:cxn modelId="{7DD13028-AE60-4DCB-A5EC-0A864DA60C86}" type="presParOf" srcId="{C3A0CA31-449B-4D50-9F74-B2873592FB13}" destId="{F47881D4-0949-4D5A-91BA-6C37A3AC9D4B}" srcOrd="2" destOrd="0" presId="urn:microsoft.com/office/officeart/2005/8/layout/default"/>
    <dgm:cxn modelId="{56497F25-79BD-4A5E-AE24-594354E49E56}" type="presParOf" srcId="{C3A0CA31-449B-4D50-9F74-B2873592FB13}" destId="{7ED777D5-2C7D-4D08-A09F-199A2D475DF2}" srcOrd="3" destOrd="0" presId="urn:microsoft.com/office/officeart/2005/8/layout/default"/>
    <dgm:cxn modelId="{41F9DD2F-0124-4DFA-A0A8-19FE21C4BF96}" type="presParOf" srcId="{C3A0CA31-449B-4D50-9F74-B2873592FB13}" destId="{F22D0034-3CE8-4ED8-B2D6-B596018C5565}" srcOrd="4" destOrd="0" presId="urn:microsoft.com/office/officeart/2005/8/layout/default"/>
    <dgm:cxn modelId="{BDB7FFF7-F405-44C3-AE5E-9D5D82D80DAC}" type="presParOf" srcId="{C3A0CA31-449B-4D50-9F74-B2873592FB13}" destId="{A2AD80CC-70D7-43F8-B6F0-5CA0ED22993D}" srcOrd="5" destOrd="0" presId="urn:microsoft.com/office/officeart/2005/8/layout/default"/>
    <dgm:cxn modelId="{B9AC4FD0-2010-47FF-9777-8B0110630A7F}" type="presParOf" srcId="{C3A0CA31-449B-4D50-9F74-B2873592FB13}" destId="{01C4D7C6-6B04-489F-A69B-28F51FD4F649}" srcOrd="6" destOrd="0" presId="urn:microsoft.com/office/officeart/2005/8/layout/default"/>
    <dgm:cxn modelId="{08D45AAB-D52B-43D3-BFE8-98DDEF9AAD44}" type="presParOf" srcId="{C3A0CA31-449B-4D50-9F74-B2873592FB13}" destId="{ED6147C1-9E48-4FED-A3CA-B007213C6240}" srcOrd="7" destOrd="0" presId="urn:microsoft.com/office/officeart/2005/8/layout/default"/>
    <dgm:cxn modelId="{77C74623-A936-484C-BFF8-D72BB027BC05}" type="presParOf" srcId="{C3A0CA31-449B-4D50-9F74-B2873592FB13}" destId="{EA080F42-1785-4B60-9C7C-FE0B41F6B65C}" srcOrd="8" destOrd="0" presId="urn:microsoft.com/office/officeart/2005/8/layout/default"/>
    <dgm:cxn modelId="{588C353B-0B0D-4266-B2F2-D2AD4FB863D2}" type="presParOf" srcId="{C3A0CA31-449B-4D50-9F74-B2873592FB13}" destId="{1C49CE64-D65B-43FE-8FA8-B2E982412A17}" srcOrd="9" destOrd="0" presId="urn:microsoft.com/office/officeart/2005/8/layout/default"/>
    <dgm:cxn modelId="{59FA301F-D6F1-4B28-A8E6-0763C7CECE4B}" type="presParOf" srcId="{C3A0CA31-449B-4D50-9F74-B2873592FB13}" destId="{C5AD0351-3736-4110-BD0B-2F5282FADDB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BB83D93-634A-416D-BD88-EF6C59C3CB78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BE"/>
        </a:p>
      </dgm:t>
    </dgm:pt>
    <dgm:pt modelId="{58290B9B-30EA-4086-86D0-CF5457E42558}">
      <dgm:prSet phldrT="[Text]"/>
      <dgm:spPr/>
      <dgm:t>
        <a:bodyPr/>
        <a:lstStyle/>
        <a:p>
          <a:r>
            <a:rPr lang="en-GB" dirty="0"/>
            <a:t>Autofit Columns</a:t>
          </a:r>
          <a:endParaRPr lang="fr-BE" dirty="0"/>
        </a:p>
      </dgm:t>
    </dgm:pt>
    <dgm:pt modelId="{6442AA8F-275C-490B-8690-AAD1F800E5C7}" type="parTrans" cxnId="{B5B262DB-FA18-4AC9-BBE8-E7583D23AE83}">
      <dgm:prSet/>
      <dgm:spPr/>
      <dgm:t>
        <a:bodyPr/>
        <a:lstStyle/>
        <a:p>
          <a:endParaRPr lang="fr-BE"/>
        </a:p>
      </dgm:t>
    </dgm:pt>
    <dgm:pt modelId="{BD658531-8CF4-4D5F-A88A-B9C52506DBE4}" type="sibTrans" cxnId="{B5B262DB-FA18-4AC9-BBE8-E7583D23AE83}">
      <dgm:prSet/>
      <dgm:spPr/>
      <dgm:t>
        <a:bodyPr/>
        <a:lstStyle/>
        <a:p>
          <a:endParaRPr lang="fr-BE"/>
        </a:p>
      </dgm:t>
    </dgm:pt>
    <dgm:pt modelId="{609128BD-10BB-4DEE-84B1-8D369B3207AB}">
      <dgm:prSet phldrT="[Text]"/>
      <dgm:spPr/>
      <dgm:t>
        <a:bodyPr/>
        <a:lstStyle/>
        <a:p>
          <a:r>
            <a:rPr lang="nl-BE" dirty="0"/>
            <a:t>Reportfilters in columns</a:t>
          </a:r>
          <a:endParaRPr lang="fr-BE" dirty="0"/>
        </a:p>
      </dgm:t>
    </dgm:pt>
    <dgm:pt modelId="{071F37EF-5255-45F0-A870-587069A98B89}" type="parTrans" cxnId="{7BF036E9-CB0C-4D6B-BEC4-57C351487B01}">
      <dgm:prSet/>
      <dgm:spPr/>
      <dgm:t>
        <a:bodyPr/>
        <a:lstStyle/>
        <a:p>
          <a:endParaRPr lang="fr-BE"/>
        </a:p>
      </dgm:t>
    </dgm:pt>
    <dgm:pt modelId="{254FF16D-E274-4707-9097-9C3E7246E454}" type="sibTrans" cxnId="{7BF036E9-CB0C-4D6B-BEC4-57C351487B01}">
      <dgm:prSet/>
      <dgm:spPr/>
      <dgm:t>
        <a:bodyPr/>
        <a:lstStyle/>
        <a:p>
          <a:endParaRPr lang="fr-BE"/>
        </a:p>
      </dgm:t>
    </dgm:pt>
    <dgm:pt modelId="{1A56E5FF-BCE0-419A-8D0C-F5F414E95E7B}">
      <dgm:prSet phldrT="[Text]"/>
      <dgm:spPr/>
      <dgm:t>
        <a:bodyPr/>
        <a:lstStyle/>
        <a:p>
          <a:r>
            <a:rPr lang="en-GB" dirty="0"/>
            <a:t>Not showing deleted items</a:t>
          </a:r>
          <a:endParaRPr lang="fr-BE" dirty="0"/>
        </a:p>
      </dgm:t>
    </dgm:pt>
    <dgm:pt modelId="{561DB1EB-90C3-46D3-B680-C4ACD7AEDCED}" type="parTrans" cxnId="{DADBF6D3-0F7E-47ED-8874-E1E71E06DF66}">
      <dgm:prSet/>
      <dgm:spPr/>
      <dgm:t>
        <a:bodyPr/>
        <a:lstStyle/>
        <a:p>
          <a:endParaRPr lang="fr-BE"/>
        </a:p>
      </dgm:t>
    </dgm:pt>
    <dgm:pt modelId="{D0E80776-E1E1-43E8-904C-4F06C58D8975}" type="sibTrans" cxnId="{DADBF6D3-0F7E-47ED-8874-E1E71E06DF66}">
      <dgm:prSet/>
      <dgm:spPr/>
      <dgm:t>
        <a:bodyPr/>
        <a:lstStyle/>
        <a:p>
          <a:endParaRPr lang="fr-BE"/>
        </a:p>
      </dgm:t>
    </dgm:pt>
    <dgm:pt modelId="{C6804EAC-C3AB-40F5-B285-9D800C5811BE}">
      <dgm:prSet phldrT="[Text]"/>
      <dgm:spPr/>
      <dgm:t>
        <a:bodyPr/>
        <a:lstStyle/>
        <a:p>
          <a:r>
            <a:rPr lang="nl-BE" dirty="0" err="1"/>
            <a:t>Count</a:t>
          </a:r>
          <a:r>
            <a:rPr lang="nl-BE" dirty="0"/>
            <a:t> in </a:t>
          </a:r>
          <a:r>
            <a:rPr lang="nl-BE" dirty="0" err="1"/>
            <a:t>stead</a:t>
          </a:r>
          <a:r>
            <a:rPr lang="nl-BE" dirty="0"/>
            <a:t> of </a:t>
          </a:r>
          <a:r>
            <a:rPr lang="nl-BE" dirty="0" err="1"/>
            <a:t>Sum</a:t>
          </a:r>
          <a:endParaRPr lang="fr-BE" dirty="0"/>
        </a:p>
      </dgm:t>
    </dgm:pt>
    <dgm:pt modelId="{299F93B6-E115-490A-BA66-F92EF53D5C19}" type="parTrans" cxnId="{33F04370-61BD-4AC9-AF50-7450D44CC1C5}">
      <dgm:prSet/>
      <dgm:spPr/>
      <dgm:t>
        <a:bodyPr/>
        <a:lstStyle/>
        <a:p>
          <a:endParaRPr lang="fr-BE"/>
        </a:p>
      </dgm:t>
    </dgm:pt>
    <dgm:pt modelId="{7D4ADB33-E65F-411B-B8E5-1D7978DB2B09}" type="sibTrans" cxnId="{33F04370-61BD-4AC9-AF50-7450D44CC1C5}">
      <dgm:prSet/>
      <dgm:spPr/>
      <dgm:t>
        <a:bodyPr/>
        <a:lstStyle/>
        <a:p>
          <a:endParaRPr lang="fr-BE"/>
        </a:p>
      </dgm:t>
    </dgm:pt>
    <dgm:pt modelId="{0462E2D5-12EB-4A2C-97E3-D44ABD0F755B}">
      <dgm:prSet phldrT="[Text]"/>
      <dgm:spPr/>
      <dgm:t>
        <a:bodyPr/>
        <a:lstStyle/>
        <a:p>
          <a:r>
            <a:rPr lang="en-GB" dirty="0"/>
            <a:t>Multiple filters</a:t>
          </a:r>
          <a:endParaRPr lang="fr-BE" dirty="0"/>
        </a:p>
      </dgm:t>
    </dgm:pt>
    <dgm:pt modelId="{9F228BC2-8324-4273-BE0C-C9404F83056C}" type="parTrans" cxnId="{866F7819-A662-4ED7-9FAB-629669576FCE}">
      <dgm:prSet/>
      <dgm:spPr/>
      <dgm:t>
        <a:bodyPr/>
        <a:lstStyle/>
        <a:p>
          <a:endParaRPr lang="fr-BE"/>
        </a:p>
      </dgm:t>
    </dgm:pt>
    <dgm:pt modelId="{B1BC231C-8712-493A-A221-0989240C15A2}" type="sibTrans" cxnId="{866F7819-A662-4ED7-9FAB-629669576FCE}">
      <dgm:prSet/>
      <dgm:spPr/>
      <dgm:t>
        <a:bodyPr/>
        <a:lstStyle/>
        <a:p>
          <a:endParaRPr lang="fr-BE"/>
        </a:p>
      </dgm:t>
    </dgm:pt>
    <dgm:pt modelId="{51F68D8E-0715-40F3-A9E8-71F82C3FD858}">
      <dgm:prSet phldrT="[Text]"/>
      <dgm:spPr/>
      <dgm:t>
        <a:bodyPr/>
        <a:lstStyle/>
        <a:p>
          <a:r>
            <a:rPr lang="en-GB" dirty="0"/>
            <a:t>Empty cells and errors</a:t>
          </a:r>
          <a:endParaRPr lang="fr-BE" dirty="0"/>
        </a:p>
      </dgm:t>
    </dgm:pt>
    <dgm:pt modelId="{739AF762-4817-4C24-8FBC-9633AC300CD3}" type="parTrans" cxnId="{1F9EF9FE-4BD4-4980-AF7B-D17F3B8E51EF}">
      <dgm:prSet/>
      <dgm:spPr/>
      <dgm:t>
        <a:bodyPr/>
        <a:lstStyle/>
        <a:p>
          <a:endParaRPr lang="fr-BE"/>
        </a:p>
      </dgm:t>
    </dgm:pt>
    <dgm:pt modelId="{BA70067E-FB0E-4063-B747-27B94B1BFD63}" type="sibTrans" cxnId="{1F9EF9FE-4BD4-4980-AF7B-D17F3B8E51EF}">
      <dgm:prSet/>
      <dgm:spPr/>
      <dgm:t>
        <a:bodyPr/>
        <a:lstStyle/>
        <a:p>
          <a:endParaRPr lang="fr-BE"/>
        </a:p>
      </dgm:t>
    </dgm:pt>
    <dgm:pt modelId="{C7CE534B-02C0-4BB5-BFE4-CB22D02EEBEB}">
      <dgm:prSet phldrT="[Text]"/>
      <dgm:spPr/>
      <dgm:t>
        <a:bodyPr/>
        <a:lstStyle/>
        <a:p>
          <a:r>
            <a:rPr lang="en-GB" dirty="0"/>
            <a:t>Hide source data</a:t>
          </a:r>
          <a:endParaRPr lang="fr-BE" dirty="0"/>
        </a:p>
      </dgm:t>
    </dgm:pt>
    <dgm:pt modelId="{AE59B234-293E-40E9-86E6-682C3637FB4B}" type="parTrans" cxnId="{D049B54A-A006-4308-9E40-C633CD3F3662}">
      <dgm:prSet/>
      <dgm:spPr/>
      <dgm:t>
        <a:bodyPr/>
        <a:lstStyle/>
        <a:p>
          <a:endParaRPr lang="fr-BE"/>
        </a:p>
      </dgm:t>
    </dgm:pt>
    <dgm:pt modelId="{906C32BC-BBA5-4AD9-B8AC-2496364EDB28}" type="sibTrans" cxnId="{D049B54A-A006-4308-9E40-C633CD3F3662}">
      <dgm:prSet/>
      <dgm:spPr/>
      <dgm:t>
        <a:bodyPr/>
        <a:lstStyle/>
        <a:p>
          <a:endParaRPr lang="fr-BE"/>
        </a:p>
      </dgm:t>
    </dgm:pt>
    <dgm:pt modelId="{3DF5BCEC-CE1D-46CE-9EB2-9CB44894DD00}">
      <dgm:prSet phldrT="[Text]"/>
      <dgm:spPr/>
      <dgm:t>
        <a:bodyPr/>
        <a:lstStyle/>
        <a:p>
          <a:r>
            <a:rPr lang="en-GB" dirty="0"/>
            <a:t>Default settings</a:t>
          </a:r>
          <a:endParaRPr lang="fr-BE" dirty="0"/>
        </a:p>
      </dgm:t>
    </dgm:pt>
    <dgm:pt modelId="{B8C4BC14-A076-44C3-AE2E-4E5E5613A704}" type="parTrans" cxnId="{B5E130FF-9BA2-4C3A-BB55-57D6CE12A12C}">
      <dgm:prSet/>
      <dgm:spPr/>
      <dgm:t>
        <a:bodyPr/>
        <a:lstStyle/>
        <a:p>
          <a:endParaRPr lang="fr-BE"/>
        </a:p>
      </dgm:t>
    </dgm:pt>
    <dgm:pt modelId="{920A852E-D954-4848-A5AE-42E9DC6F1A18}" type="sibTrans" cxnId="{B5E130FF-9BA2-4C3A-BB55-57D6CE12A12C}">
      <dgm:prSet/>
      <dgm:spPr/>
      <dgm:t>
        <a:bodyPr/>
        <a:lstStyle/>
        <a:p>
          <a:endParaRPr lang="fr-BE"/>
        </a:p>
      </dgm:t>
    </dgm:pt>
    <dgm:pt modelId="{3DD17786-5AC3-4390-88C7-C74CE97A58CD}">
      <dgm:prSet phldrT="[Text]"/>
      <dgm:spPr/>
      <dgm:t>
        <a:bodyPr/>
        <a:lstStyle/>
        <a:p>
          <a:r>
            <a:rPr lang="fr-BE" dirty="0"/>
            <a:t>Show </a:t>
          </a:r>
          <a:r>
            <a:rPr lang="fr-BE" dirty="0" err="1"/>
            <a:t>empty</a:t>
          </a:r>
          <a:r>
            <a:rPr lang="fr-BE" dirty="0"/>
            <a:t>/all items</a:t>
          </a:r>
        </a:p>
      </dgm:t>
    </dgm:pt>
    <dgm:pt modelId="{C8F659EF-1D79-47FF-B67A-F4F73C73D01A}" type="parTrans" cxnId="{9AFBBDA8-6882-411C-B873-46063435B8D8}">
      <dgm:prSet/>
      <dgm:spPr/>
      <dgm:t>
        <a:bodyPr/>
        <a:lstStyle/>
        <a:p>
          <a:endParaRPr lang="en-GB"/>
        </a:p>
      </dgm:t>
    </dgm:pt>
    <dgm:pt modelId="{4EF78B57-BBD9-481F-BA94-C3E75E266C5F}" type="sibTrans" cxnId="{9AFBBDA8-6882-411C-B873-46063435B8D8}">
      <dgm:prSet/>
      <dgm:spPr/>
      <dgm:t>
        <a:bodyPr/>
        <a:lstStyle/>
        <a:p>
          <a:endParaRPr lang="en-GB"/>
        </a:p>
      </dgm:t>
    </dgm:pt>
    <dgm:pt modelId="{EAFAC975-0AA5-457B-9FDE-5AD70854631F}" type="pres">
      <dgm:prSet presAssocID="{8BB83D93-634A-416D-BD88-EF6C59C3CB78}" presName="diagram" presStyleCnt="0">
        <dgm:presLayoutVars>
          <dgm:dir/>
          <dgm:resizeHandles val="exact"/>
        </dgm:presLayoutVars>
      </dgm:prSet>
      <dgm:spPr/>
    </dgm:pt>
    <dgm:pt modelId="{A9B790D5-FFF2-421C-B210-F12F9113911D}" type="pres">
      <dgm:prSet presAssocID="{58290B9B-30EA-4086-86D0-CF5457E42558}" presName="node" presStyleLbl="node1" presStyleIdx="0" presStyleCnt="9">
        <dgm:presLayoutVars>
          <dgm:bulletEnabled val="1"/>
        </dgm:presLayoutVars>
      </dgm:prSet>
      <dgm:spPr/>
    </dgm:pt>
    <dgm:pt modelId="{C36D28C4-65FD-4509-8924-742B5AF30403}" type="pres">
      <dgm:prSet presAssocID="{BD658531-8CF4-4D5F-A88A-B9C52506DBE4}" presName="sibTrans" presStyleCnt="0"/>
      <dgm:spPr/>
    </dgm:pt>
    <dgm:pt modelId="{019B8A38-FE24-4815-B88E-FAD8A7F0047D}" type="pres">
      <dgm:prSet presAssocID="{609128BD-10BB-4DEE-84B1-8D369B3207AB}" presName="node" presStyleLbl="node1" presStyleIdx="1" presStyleCnt="9">
        <dgm:presLayoutVars>
          <dgm:bulletEnabled val="1"/>
        </dgm:presLayoutVars>
      </dgm:prSet>
      <dgm:spPr/>
    </dgm:pt>
    <dgm:pt modelId="{D64A5F58-F9F2-404C-BBD1-5942B48E4673}" type="pres">
      <dgm:prSet presAssocID="{254FF16D-E274-4707-9097-9C3E7246E454}" presName="sibTrans" presStyleCnt="0"/>
      <dgm:spPr/>
    </dgm:pt>
    <dgm:pt modelId="{C9EF13F4-DFA1-4016-983E-B0124A8AD82B}" type="pres">
      <dgm:prSet presAssocID="{1A56E5FF-BCE0-419A-8D0C-F5F414E95E7B}" presName="node" presStyleLbl="node1" presStyleIdx="2" presStyleCnt="9">
        <dgm:presLayoutVars>
          <dgm:bulletEnabled val="1"/>
        </dgm:presLayoutVars>
      </dgm:prSet>
      <dgm:spPr/>
    </dgm:pt>
    <dgm:pt modelId="{06661A15-18E8-4785-ADC7-658F994EB266}" type="pres">
      <dgm:prSet presAssocID="{D0E80776-E1E1-43E8-904C-4F06C58D8975}" presName="sibTrans" presStyleCnt="0"/>
      <dgm:spPr/>
    </dgm:pt>
    <dgm:pt modelId="{84983763-899B-49CA-AB9D-40A5EF05D835}" type="pres">
      <dgm:prSet presAssocID="{51F68D8E-0715-40F3-A9E8-71F82C3FD858}" presName="node" presStyleLbl="node1" presStyleIdx="3" presStyleCnt="9">
        <dgm:presLayoutVars>
          <dgm:bulletEnabled val="1"/>
        </dgm:presLayoutVars>
      </dgm:prSet>
      <dgm:spPr/>
    </dgm:pt>
    <dgm:pt modelId="{5221819A-E27C-4A99-9F64-063D85310BF9}" type="pres">
      <dgm:prSet presAssocID="{BA70067E-FB0E-4063-B747-27B94B1BFD63}" presName="sibTrans" presStyleCnt="0"/>
      <dgm:spPr/>
    </dgm:pt>
    <dgm:pt modelId="{E70ED892-5787-464C-A29E-70CBEB76F621}" type="pres">
      <dgm:prSet presAssocID="{C6804EAC-C3AB-40F5-B285-9D800C5811BE}" presName="node" presStyleLbl="node1" presStyleIdx="4" presStyleCnt="9">
        <dgm:presLayoutVars>
          <dgm:bulletEnabled val="1"/>
        </dgm:presLayoutVars>
      </dgm:prSet>
      <dgm:spPr/>
    </dgm:pt>
    <dgm:pt modelId="{E7312CA4-476F-40C6-A1A1-746064664627}" type="pres">
      <dgm:prSet presAssocID="{7D4ADB33-E65F-411B-B8E5-1D7978DB2B09}" presName="sibTrans" presStyleCnt="0"/>
      <dgm:spPr/>
    </dgm:pt>
    <dgm:pt modelId="{8A8EA18A-0889-46F2-8D59-C5F47B308D78}" type="pres">
      <dgm:prSet presAssocID="{0462E2D5-12EB-4A2C-97E3-D44ABD0F755B}" presName="node" presStyleLbl="node1" presStyleIdx="5" presStyleCnt="9">
        <dgm:presLayoutVars>
          <dgm:bulletEnabled val="1"/>
        </dgm:presLayoutVars>
      </dgm:prSet>
      <dgm:spPr/>
    </dgm:pt>
    <dgm:pt modelId="{A69AC3C2-2B68-46DD-A0FE-6174C586AE24}" type="pres">
      <dgm:prSet presAssocID="{B1BC231C-8712-493A-A221-0989240C15A2}" presName="sibTrans" presStyleCnt="0"/>
      <dgm:spPr/>
    </dgm:pt>
    <dgm:pt modelId="{A217A3B3-584B-4F74-BDE5-2F6530019F73}" type="pres">
      <dgm:prSet presAssocID="{C7CE534B-02C0-4BB5-BFE4-CB22D02EEBEB}" presName="node" presStyleLbl="node1" presStyleIdx="6" presStyleCnt="9">
        <dgm:presLayoutVars>
          <dgm:bulletEnabled val="1"/>
        </dgm:presLayoutVars>
      </dgm:prSet>
      <dgm:spPr/>
    </dgm:pt>
    <dgm:pt modelId="{16BA1AF9-7147-4026-8134-B0BDFE64CFFC}" type="pres">
      <dgm:prSet presAssocID="{906C32BC-BBA5-4AD9-B8AC-2496364EDB28}" presName="sibTrans" presStyleCnt="0"/>
      <dgm:spPr/>
    </dgm:pt>
    <dgm:pt modelId="{A2BB84D9-00A3-4D50-8EF0-0377C04EB303}" type="pres">
      <dgm:prSet presAssocID="{3DD17786-5AC3-4390-88C7-C74CE97A58CD}" presName="node" presStyleLbl="node1" presStyleIdx="7" presStyleCnt="9">
        <dgm:presLayoutVars>
          <dgm:bulletEnabled val="1"/>
        </dgm:presLayoutVars>
      </dgm:prSet>
      <dgm:spPr/>
    </dgm:pt>
    <dgm:pt modelId="{4BC8C9C8-0A24-4D2B-A630-172A1A2CBDD3}" type="pres">
      <dgm:prSet presAssocID="{4EF78B57-BBD9-481F-BA94-C3E75E266C5F}" presName="sibTrans" presStyleCnt="0"/>
      <dgm:spPr/>
    </dgm:pt>
    <dgm:pt modelId="{0C44EAF4-A360-4EA1-BFF3-570BC849F901}" type="pres">
      <dgm:prSet presAssocID="{3DF5BCEC-CE1D-46CE-9EB2-9CB44894DD00}" presName="node" presStyleLbl="node1" presStyleIdx="8" presStyleCnt="9">
        <dgm:presLayoutVars>
          <dgm:bulletEnabled val="1"/>
        </dgm:presLayoutVars>
      </dgm:prSet>
      <dgm:spPr/>
    </dgm:pt>
  </dgm:ptLst>
  <dgm:cxnLst>
    <dgm:cxn modelId="{A150C318-14FF-421D-A178-F95E5B4A87D0}" type="presOf" srcId="{3DF5BCEC-CE1D-46CE-9EB2-9CB44894DD00}" destId="{0C44EAF4-A360-4EA1-BFF3-570BC849F901}" srcOrd="0" destOrd="0" presId="urn:microsoft.com/office/officeart/2005/8/layout/default"/>
    <dgm:cxn modelId="{866F7819-A662-4ED7-9FAB-629669576FCE}" srcId="{8BB83D93-634A-416D-BD88-EF6C59C3CB78}" destId="{0462E2D5-12EB-4A2C-97E3-D44ABD0F755B}" srcOrd="5" destOrd="0" parTransId="{9F228BC2-8324-4273-BE0C-C9404F83056C}" sibTransId="{B1BC231C-8712-493A-A221-0989240C15A2}"/>
    <dgm:cxn modelId="{6047391F-9A19-4427-9240-17806E295822}" type="presOf" srcId="{0462E2D5-12EB-4A2C-97E3-D44ABD0F755B}" destId="{8A8EA18A-0889-46F2-8D59-C5F47B308D78}" srcOrd="0" destOrd="0" presId="urn:microsoft.com/office/officeart/2005/8/layout/default"/>
    <dgm:cxn modelId="{1B313E22-B671-4032-94E9-721C9531633D}" type="presOf" srcId="{609128BD-10BB-4DEE-84B1-8D369B3207AB}" destId="{019B8A38-FE24-4815-B88E-FAD8A7F0047D}" srcOrd="0" destOrd="0" presId="urn:microsoft.com/office/officeart/2005/8/layout/default"/>
    <dgm:cxn modelId="{59D7A924-B2A7-4724-B005-739EA498B246}" type="presOf" srcId="{58290B9B-30EA-4086-86D0-CF5457E42558}" destId="{A9B790D5-FFF2-421C-B210-F12F9113911D}" srcOrd="0" destOrd="0" presId="urn:microsoft.com/office/officeart/2005/8/layout/default"/>
    <dgm:cxn modelId="{0F0B2C2E-FFBB-4579-9283-3E888A807727}" type="presOf" srcId="{51F68D8E-0715-40F3-A9E8-71F82C3FD858}" destId="{84983763-899B-49CA-AB9D-40A5EF05D835}" srcOrd="0" destOrd="0" presId="urn:microsoft.com/office/officeart/2005/8/layout/default"/>
    <dgm:cxn modelId="{34A79861-5133-41D1-9C09-D6C726FEB0F9}" type="presOf" srcId="{3DD17786-5AC3-4390-88C7-C74CE97A58CD}" destId="{A2BB84D9-00A3-4D50-8EF0-0377C04EB303}" srcOrd="0" destOrd="0" presId="urn:microsoft.com/office/officeart/2005/8/layout/default"/>
    <dgm:cxn modelId="{D049B54A-A006-4308-9E40-C633CD3F3662}" srcId="{8BB83D93-634A-416D-BD88-EF6C59C3CB78}" destId="{C7CE534B-02C0-4BB5-BFE4-CB22D02EEBEB}" srcOrd="6" destOrd="0" parTransId="{AE59B234-293E-40E9-86E6-682C3637FB4B}" sibTransId="{906C32BC-BBA5-4AD9-B8AC-2496364EDB28}"/>
    <dgm:cxn modelId="{33F04370-61BD-4AC9-AF50-7450D44CC1C5}" srcId="{8BB83D93-634A-416D-BD88-EF6C59C3CB78}" destId="{C6804EAC-C3AB-40F5-B285-9D800C5811BE}" srcOrd="4" destOrd="0" parTransId="{299F93B6-E115-490A-BA66-F92EF53D5C19}" sibTransId="{7D4ADB33-E65F-411B-B8E5-1D7978DB2B09}"/>
    <dgm:cxn modelId="{9548DCA7-C456-4308-A708-D2B18495B168}" type="presOf" srcId="{1A56E5FF-BCE0-419A-8D0C-F5F414E95E7B}" destId="{C9EF13F4-DFA1-4016-983E-B0124A8AD82B}" srcOrd="0" destOrd="0" presId="urn:microsoft.com/office/officeart/2005/8/layout/default"/>
    <dgm:cxn modelId="{9AFBBDA8-6882-411C-B873-46063435B8D8}" srcId="{8BB83D93-634A-416D-BD88-EF6C59C3CB78}" destId="{3DD17786-5AC3-4390-88C7-C74CE97A58CD}" srcOrd="7" destOrd="0" parTransId="{C8F659EF-1D79-47FF-B67A-F4F73C73D01A}" sibTransId="{4EF78B57-BBD9-481F-BA94-C3E75E266C5F}"/>
    <dgm:cxn modelId="{DADBF6D3-0F7E-47ED-8874-E1E71E06DF66}" srcId="{8BB83D93-634A-416D-BD88-EF6C59C3CB78}" destId="{1A56E5FF-BCE0-419A-8D0C-F5F414E95E7B}" srcOrd="2" destOrd="0" parTransId="{561DB1EB-90C3-46D3-B680-C4ACD7AEDCED}" sibTransId="{D0E80776-E1E1-43E8-904C-4F06C58D8975}"/>
    <dgm:cxn modelId="{B5B262DB-FA18-4AC9-BBE8-E7583D23AE83}" srcId="{8BB83D93-634A-416D-BD88-EF6C59C3CB78}" destId="{58290B9B-30EA-4086-86D0-CF5457E42558}" srcOrd="0" destOrd="0" parTransId="{6442AA8F-275C-490B-8690-AAD1F800E5C7}" sibTransId="{BD658531-8CF4-4D5F-A88A-B9C52506DBE4}"/>
    <dgm:cxn modelId="{7BF036E9-CB0C-4D6B-BEC4-57C351487B01}" srcId="{8BB83D93-634A-416D-BD88-EF6C59C3CB78}" destId="{609128BD-10BB-4DEE-84B1-8D369B3207AB}" srcOrd="1" destOrd="0" parTransId="{071F37EF-5255-45F0-A870-587069A98B89}" sibTransId="{254FF16D-E274-4707-9097-9C3E7246E454}"/>
    <dgm:cxn modelId="{2D7AC1E9-4028-40AE-A0C0-5D21B7B8753E}" type="presOf" srcId="{8BB83D93-634A-416D-BD88-EF6C59C3CB78}" destId="{EAFAC975-0AA5-457B-9FDE-5AD70854631F}" srcOrd="0" destOrd="0" presId="urn:microsoft.com/office/officeart/2005/8/layout/default"/>
    <dgm:cxn modelId="{FE1712ED-218C-4E40-9687-413BF48D7152}" type="presOf" srcId="{C6804EAC-C3AB-40F5-B285-9D800C5811BE}" destId="{E70ED892-5787-464C-A29E-70CBEB76F621}" srcOrd="0" destOrd="0" presId="urn:microsoft.com/office/officeart/2005/8/layout/default"/>
    <dgm:cxn modelId="{1B60DEF9-7C9B-4D89-8F38-032CFE62304D}" type="presOf" srcId="{C7CE534B-02C0-4BB5-BFE4-CB22D02EEBEB}" destId="{A217A3B3-584B-4F74-BDE5-2F6530019F73}" srcOrd="0" destOrd="0" presId="urn:microsoft.com/office/officeart/2005/8/layout/default"/>
    <dgm:cxn modelId="{1F9EF9FE-4BD4-4980-AF7B-D17F3B8E51EF}" srcId="{8BB83D93-634A-416D-BD88-EF6C59C3CB78}" destId="{51F68D8E-0715-40F3-A9E8-71F82C3FD858}" srcOrd="3" destOrd="0" parTransId="{739AF762-4817-4C24-8FBC-9633AC300CD3}" sibTransId="{BA70067E-FB0E-4063-B747-27B94B1BFD63}"/>
    <dgm:cxn modelId="{B5E130FF-9BA2-4C3A-BB55-57D6CE12A12C}" srcId="{8BB83D93-634A-416D-BD88-EF6C59C3CB78}" destId="{3DF5BCEC-CE1D-46CE-9EB2-9CB44894DD00}" srcOrd="8" destOrd="0" parTransId="{B8C4BC14-A076-44C3-AE2E-4E5E5613A704}" sibTransId="{920A852E-D954-4848-A5AE-42E9DC6F1A18}"/>
    <dgm:cxn modelId="{419A96CF-3983-4F98-AB6B-2D2F1CE82FDF}" type="presParOf" srcId="{EAFAC975-0AA5-457B-9FDE-5AD70854631F}" destId="{A9B790D5-FFF2-421C-B210-F12F9113911D}" srcOrd="0" destOrd="0" presId="urn:microsoft.com/office/officeart/2005/8/layout/default"/>
    <dgm:cxn modelId="{476896BA-7031-4737-BF64-0C7A7CA53DFB}" type="presParOf" srcId="{EAFAC975-0AA5-457B-9FDE-5AD70854631F}" destId="{C36D28C4-65FD-4509-8924-742B5AF30403}" srcOrd="1" destOrd="0" presId="urn:microsoft.com/office/officeart/2005/8/layout/default"/>
    <dgm:cxn modelId="{D6D7EBAF-4D89-4F0C-B7C8-2FFC3746DB23}" type="presParOf" srcId="{EAFAC975-0AA5-457B-9FDE-5AD70854631F}" destId="{019B8A38-FE24-4815-B88E-FAD8A7F0047D}" srcOrd="2" destOrd="0" presId="urn:microsoft.com/office/officeart/2005/8/layout/default"/>
    <dgm:cxn modelId="{2C5DE2D5-08B4-4C23-A0CF-B212A2D2D398}" type="presParOf" srcId="{EAFAC975-0AA5-457B-9FDE-5AD70854631F}" destId="{D64A5F58-F9F2-404C-BBD1-5942B48E4673}" srcOrd="3" destOrd="0" presId="urn:microsoft.com/office/officeart/2005/8/layout/default"/>
    <dgm:cxn modelId="{9FC4AF2B-D085-449D-AD62-17C263243EEA}" type="presParOf" srcId="{EAFAC975-0AA5-457B-9FDE-5AD70854631F}" destId="{C9EF13F4-DFA1-4016-983E-B0124A8AD82B}" srcOrd="4" destOrd="0" presId="urn:microsoft.com/office/officeart/2005/8/layout/default"/>
    <dgm:cxn modelId="{C28AFCF6-94B1-4809-A944-27C073EA5DD7}" type="presParOf" srcId="{EAFAC975-0AA5-457B-9FDE-5AD70854631F}" destId="{06661A15-18E8-4785-ADC7-658F994EB266}" srcOrd="5" destOrd="0" presId="urn:microsoft.com/office/officeart/2005/8/layout/default"/>
    <dgm:cxn modelId="{986230F0-32B2-494F-91CC-00B2B9AD7487}" type="presParOf" srcId="{EAFAC975-0AA5-457B-9FDE-5AD70854631F}" destId="{84983763-899B-49CA-AB9D-40A5EF05D835}" srcOrd="6" destOrd="0" presId="urn:microsoft.com/office/officeart/2005/8/layout/default"/>
    <dgm:cxn modelId="{B9863FC8-8947-4C32-A668-96D9CF635D4C}" type="presParOf" srcId="{EAFAC975-0AA5-457B-9FDE-5AD70854631F}" destId="{5221819A-E27C-4A99-9F64-063D85310BF9}" srcOrd="7" destOrd="0" presId="urn:microsoft.com/office/officeart/2005/8/layout/default"/>
    <dgm:cxn modelId="{8D4C7CBA-FC14-40E4-AF21-4BEC158E3D06}" type="presParOf" srcId="{EAFAC975-0AA5-457B-9FDE-5AD70854631F}" destId="{E70ED892-5787-464C-A29E-70CBEB76F621}" srcOrd="8" destOrd="0" presId="urn:microsoft.com/office/officeart/2005/8/layout/default"/>
    <dgm:cxn modelId="{A9A1C657-0A20-41CB-BE77-01C4FBEF5FEA}" type="presParOf" srcId="{EAFAC975-0AA5-457B-9FDE-5AD70854631F}" destId="{E7312CA4-476F-40C6-A1A1-746064664627}" srcOrd="9" destOrd="0" presId="urn:microsoft.com/office/officeart/2005/8/layout/default"/>
    <dgm:cxn modelId="{8E79177C-761E-428E-B731-021247EF5E0E}" type="presParOf" srcId="{EAFAC975-0AA5-457B-9FDE-5AD70854631F}" destId="{8A8EA18A-0889-46F2-8D59-C5F47B308D78}" srcOrd="10" destOrd="0" presId="urn:microsoft.com/office/officeart/2005/8/layout/default"/>
    <dgm:cxn modelId="{49FE9473-223A-43C4-917A-4450BF8E4E4A}" type="presParOf" srcId="{EAFAC975-0AA5-457B-9FDE-5AD70854631F}" destId="{A69AC3C2-2B68-46DD-A0FE-6174C586AE24}" srcOrd="11" destOrd="0" presId="urn:microsoft.com/office/officeart/2005/8/layout/default"/>
    <dgm:cxn modelId="{4A773118-4146-4329-8B55-73D83D2EE04F}" type="presParOf" srcId="{EAFAC975-0AA5-457B-9FDE-5AD70854631F}" destId="{A217A3B3-584B-4F74-BDE5-2F6530019F73}" srcOrd="12" destOrd="0" presId="urn:microsoft.com/office/officeart/2005/8/layout/default"/>
    <dgm:cxn modelId="{AA7C0898-D6BE-49F4-B2FC-88342FB96017}" type="presParOf" srcId="{EAFAC975-0AA5-457B-9FDE-5AD70854631F}" destId="{16BA1AF9-7147-4026-8134-B0BDFE64CFFC}" srcOrd="13" destOrd="0" presId="urn:microsoft.com/office/officeart/2005/8/layout/default"/>
    <dgm:cxn modelId="{C42DFF27-2481-4476-A4C3-DFFE849B7697}" type="presParOf" srcId="{EAFAC975-0AA5-457B-9FDE-5AD70854631F}" destId="{A2BB84D9-00A3-4D50-8EF0-0377C04EB303}" srcOrd="14" destOrd="0" presId="urn:microsoft.com/office/officeart/2005/8/layout/default"/>
    <dgm:cxn modelId="{DDA5A4EF-FD60-48F7-B5F1-A987815CC4D4}" type="presParOf" srcId="{EAFAC975-0AA5-457B-9FDE-5AD70854631F}" destId="{4BC8C9C8-0A24-4D2B-A630-172A1A2CBDD3}" srcOrd="15" destOrd="0" presId="urn:microsoft.com/office/officeart/2005/8/layout/default"/>
    <dgm:cxn modelId="{636DA16E-11E8-4C37-9F96-11F4EA8C2AF4}" type="presParOf" srcId="{EAFAC975-0AA5-457B-9FDE-5AD70854631F}" destId="{0C44EAF4-A360-4EA1-BFF3-570BC849F901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962B0BE-9CD5-4E05-93D0-B31EAC0F101C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BE"/>
        </a:p>
      </dgm:t>
    </dgm:pt>
    <dgm:pt modelId="{90ADAA59-A0D5-4547-A614-B77F06F68218}">
      <dgm:prSet phldrT="[Texte]"/>
      <dgm:spPr/>
      <dgm:t>
        <a:bodyPr/>
        <a:lstStyle/>
        <a:p>
          <a:r>
            <a:rPr lang="en-GB" dirty="0"/>
            <a:t>Power pivot and the </a:t>
          </a:r>
          <a:r>
            <a:rPr lang="en-GB" dirty="0" err="1"/>
            <a:t>datamodel</a:t>
          </a:r>
          <a:endParaRPr lang="fr-BE" dirty="0"/>
        </a:p>
      </dgm:t>
    </dgm:pt>
    <dgm:pt modelId="{62330509-465B-4A44-91D2-C14E573E22E1}" type="parTrans" cxnId="{7A1AFD6E-F3C3-4BD2-B77C-8E03212F8F8A}">
      <dgm:prSet/>
      <dgm:spPr/>
      <dgm:t>
        <a:bodyPr/>
        <a:lstStyle/>
        <a:p>
          <a:endParaRPr lang="fr-BE"/>
        </a:p>
      </dgm:t>
    </dgm:pt>
    <dgm:pt modelId="{4138B964-81D2-425F-8400-2F491E8B5751}" type="sibTrans" cxnId="{7A1AFD6E-F3C3-4BD2-B77C-8E03212F8F8A}">
      <dgm:prSet/>
      <dgm:spPr/>
      <dgm:t>
        <a:bodyPr/>
        <a:lstStyle/>
        <a:p>
          <a:endParaRPr lang="fr-BE"/>
        </a:p>
      </dgm:t>
    </dgm:pt>
    <dgm:pt modelId="{C52B9120-58CD-4729-A5BB-742CB9BBF1FE}">
      <dgm:prSet phldrT="[Texte]"/>
      <dgm:spPr/>
      <dgm:t>
        <a:bodyPr/>
        <a:lstStyle/>
        <a:p>
          <a:r>
            <a:rPr lang="en-GB" dirty="0"/>
            <a:t>The </a:t>
          </a:r>
          <a:r>
            <a:rPr lang="en-GB" dirty="0" err="1"/>
            <a:t>datamodel</a:t>
          </a:r>
          <a:r>
            <a:rPr lang="en-GB" dirty="0"/>
            <a:t> window</a:t>
          </a:r>
          <a:endParaRPr lang="fr-BE" dirty="0"/>
        </a:p>
      </dgm:t>
    </dgm:pt>
    <dgm:pt modelId="{C1EC77F7-27D4-4AD6-8BFF-64DB5567028A}" type="parTrans" cxnId="{F18CEAFD-4C4D-43D7-9111-FF61CC956D31}">
      <dgm:prSet/>
      <dgm:spPr/>
      <dgm:t>
        <a:bodyPr/>
        <a:lstStyle/>
        <a:p>
          <a:endParaRPr lang="fr-BE"/>
        </a:p>
      </dgm:t>
    </dgm:pt>
    <dgm:pt modelId="{F3907A13-3E99-4DD7-9936-CEC04B4F370A}" type="sibTrans" cxnId="{F18CEAFD-4C4D-43D7-9111-FF61CC956D31}">
      <dgm:prSet/>
      <dgm:spPr/>
      <dgm:t>
        <a:bodyPr/>
        <a:lstStyle/>
        <a:p>
          <a:endParaRPr lang="fr-BE"/>
        </a:p>
      </dgm:t>
    </dgm:pt>
    <dgm:pt modelId="{426E6A8E-A267-49E7-A557-B0BE20BB74C4}">
      <dgm:prSet phldrT="[Texte]"/>
      <dgm:spPr/>
      <dgm:t>
        <a:bodyPr/>
        <a:lstStyle/>
        <a:p>
          <a:r>
            <a:rPr lang="fr-BE" dirty="0" err="1"/>
            <a:t>Creating</a:t>
          </a:r>
          <a:r>
            <a:rPr lang="fr-BE" dirty="0"/>
            <a:t> </a:t>
          </a:r>
          <a:r>
            <a:rPr lang="fr-BE" dirty="0" err="1"/>
            <a:t>relationships</a:t>
          </a:r>
          <a:r>
            <a:rPr lang="fr-BE" dirty="0"/>
            <a:t> </a:t>
          </a:r>
          <a:r>
            <a:rPr lang="fr-BE" dirty="0" err="1"/>
            <a:t>between</a:t>
          </a:r>
          <a:r>
            <a:rPr lang="fr-BE" dirty="0"/>
            <a:t> tables</a:t>
          </a:r>
        </a:p>
      </dgm:t>
    </dgm:pt>
    <dgm:pt modelId="{C479FB58-C47E-4892-B7AD-72F17BC4096C}" type="parTrans" cxnId="{2E1A4D6C-D8D1-422C-8764-C7A2D89BB8A8}">
      <dgm:prSet/>
      <dgm:spPr/>
      <dgm:t>
        <a:bodyPr/>
        <a:lstStyle/>
        <a:p>
          <a:endParaRPr lang="fr-BE"/>
        </a:p>
      </dgm:t>
    </dgm:pt>
    <dgm:pt modelId="{C2AFA8D6-6FCB-4831-8719-F64C26987FFC}" type="sibTrans" cxnId="{2E1A4D6C-D8D1-422C-8764-C7A2D89BB8A8}">
      <dgm:prSet/>
      <dgm:spPr/>
      <dgm:t>
        <a:bodyPr/>
        <a:lstStyle/>
        <a:p>
          <a:endParaRPr lang="fr-BE"/>
        </a:p>
      </dgm:t>
    </dgm:pt>
    <dgm:pt modelId="{1CCB2A11-466E-4ECB-96B7-34C0BBBE54E2}">
      <dgm:prSet phldrT="[Texte]"/>
      <dgm:spPr/>
      <dgm:t>
        <a:bodyPr/>
        <a:lstStyle/>
        <a:p>
          <a:r>
            <a:rPr lang="en-GB" dirty="0"/>
            <a:t>Extra features when using </a:t>
          </a:r>
          <a:r>
            <a:rPr lang="en-GB" dirty="0" err="1"/>
            <a:t>datamodel</a:t>
          </a:r>
          <a:endParaRPr lang="fr-BE" dirty="0"/>
        </a:p>
      </dgm:t>
    </dgm:pt>
    <dgm:pt modelId="{ACA6144D-63BA-4766-B1BE-FCC282360336}" type="parTrans" cxnId="{4E311072-2ED9-44C0-B7B4-584A1AB21850}">
      <dgm:prSet/>
      <dgm:spPr/>
      <dgm:t>
        <a:bodyPr/>
        <a:lstStyle/>
        <a:p>
          <a:endParaRPr lang="fr-BE"/>
        </a:p>
      </dgm:t>
    </dgm:pt>
    <dgm:pt modelId="{4FEC4EA9-AEE7-4C88-A0CD-9BDFEC8546A0}" type="sibTrans" cxnId="{4E311072-2ED9-44C0-B7B4-584A1AB21850}">
      <dgm:prSet/>
      <dgm:spPr/>
      <dgm:t>
        <a:bodyPr/>
        <a:lstStyle/>
        <a:p>
          <a:endParaRPr lang="fr-BE"/>
        </a:p>
      </dgm:t>
    </dgm:pt>
    <dgm:pt modelId="{7619DF37-8397-4C18-B2C2-6AC16CE274E3}">
      <dgm:prSet phldrT="[Texte]"/>
      <dgm:spPr/>
      <dgm:t>
        <a:bodyPr/>
        <a:lstStyle/>
        <a:p>
          <a:r>
            <a:rPr lang="en-GB" dirty="0"/>
            <a:t>Adding tables to the data model</a:t>
          </a:r>
          <a:endParaRPr lang="fr-BE" dirty="0"/>
        </a:p>
      </dgm:t>
    </dgm:pt>
    <dgm:pt modelId="{D5FC14B7-09AA-41CD-AA6C-72707A81E113}" type="parTrans" cxnId="{A3870245-28BB-4DCE-A1E7-CC49F55CF87B}">
      <dgm:prSet/>
      <dgm:spPr/>
      <dgm:t>
        <a:bodyPr/>
        <a:lstStyle/>
        <a:p>
          <a:endParaRPr lang="fr-BE"/>
        </a:p>
      </dgm:t>
    </dgm:pt>
    <dgm:pt modelId="{326FF63C-F42E-47D5-9802-065DC04FC056}" type="sibTrans" cxnId="{A3870245-28BB-4DCE-A1E7-CC49F55CF87B}">
      <dgm:prSet/>
      <dgm:spPr/>
      <dgm:t>
        <a:bodyPr/>
        <a:lstStyle/>
        <a:p>
          <a:endParaRPr lang="fr-BE"/>
        </a:p>
      </dgm:t>
    </dgm:pt>
    <dgm:pt modelId="{DBA46E62-BFB8-4C78-A0BE-4FC536106B39}">
      <dgm:prSet phldrT="[Texte]"/>
      <dgm:spPr/>
      <dgm:t>
        <a:bodyPr/>
        <a:lstStyle/>
        <a:p>
          <a:r>
            <a:rPr lang="en-GB" dirty="0" err="1"/>
            <a:t>Pivottable</a:t>
          </a:r>
          <a:r>
            <a:rPr lang="en-GB" dirty="0"/>
            <a:t> based on data model</a:t>
          </a:r>
          <a:endParaRPr lang="fr-BE" dirty="0"/>
        </a:p>
      </dgm:t>
    </dgm:pt>
    <dgm:pt modelId="{9F91DE60-C845-43FA-8CB8-2CE70250D107}" type="parTrans" cxnId="{76C053E7-3AA0-4BEC-B5C4-2B3B602AC5EE}">
      <dgm:prSet/>
      <dgm:spPr/>
      <dgm:t>
        <a:bodyPr/>
        <a:lstStyle/>
        <a:p>
          <a:endParaRPr lang="fr-BE"/>
        </a:p>
      </dgm:t>
    </dgm:pt>
    <dgm:pt modelId="{B6B26BDF-388A-4893-BCE9-511824603424}" type="sibTrans" cxnId="{76C053E7-3AA0-4BEC-B5C4-2B3B602AC5EE}">
      <dgm:prSet/>
      <dgm:spPr/>
      <dgm:t>
        <a:bodyPr/>
        <a:lstStyle/>
        <a:p>
          <a:endParaRPr lang="fr-BE"/>
        </a:p>
      </dgm:t>
    </dgm:pt>
    <dgm:pt modelId="{B0A79DA1-4E1A-4E2A-BD22-688C13BB8559}" type="pres">
      <dgm:prSet presAssocID="{3962B0BE-9CD5-4E05-93D0-B31EAC0F101C}" presName="diagram" presStyleCnt="0">
        <dgm:presLayoutVars>
          <dgm:dir/>
          <dgm:resizeHandles val="exact"/>
        </dgm:presLayoutVars>
      </dgm:prSet>
      <dgm:spPr/>
    </dgm:pt>
    <dgm:pt modelId="{D2750E0C-4BDF-4D82-A06C-F45C5E6FBAC4}" type="pres">
      <dgm:prSet presAssocID="{90ADAA59-A0D5-4547-A614-B77F06F68218}" presName="node" presStyleLbl="node1" presStyleIdx="0" presStyleCnt="6">
        <dgm:presLayoutVars>
          <dgm:bulletEnabled val="1"/>
        </dgm:presLayoutVars>
      </dgm:prSet>
      <dgm:spPr/>
    </dgm:pt>
    <dgm:pt modelId="{A465223E-EF4F-464C-96A1-52110EBCDA37}" type="pres">
      <dgm:prSet presAssocID="{4138B964-81D2-425F-8400-2F491E8B5751}" presName="sibTrans" presStyleCnt="0"/>
      <dgm:spPr/>
    </dgm:pt>
    <dgm:pt modelId="{2B91643B-DFF3-4DA6-B9B0-CE9B7F127674}" type="pres">
      <dgm:prSet presAssocID="{7619DF37-8397-4C18-B2C2-6AC16CE274E3}" presName="node" presStyleLbl="node1" presStyleIdx="1" presStyleCnt="6">
        <dgm:presLayoutVars>
          <dgm:bulletEnabled val="1"/>
        </dgm:presLayoutVars>
      </dgm:prSet>
      <dgm:spPr/>
    </dgm:pt>
    <dgm:pt modelId="{CB8F4AA1-8B03-454E-9ABF-372A3248037F}" type="pres">
      <dgm:prSet presAssocID="{326FF63C-F42E-47D5-9802-065DC04FC056}" presName="sibTrans" presStyleCnt="0"/>
      <dgm:spPr/>
    </dgm:pt>
    <dgm:pt modelId="{FA2A3A22-E640-460D-BD0B-8F70CE09CDE9}" type="pres">
      <dgm:prSet presAssocID="{C52B9120-58CD-4729-A5BB-742CB9BBF1FE}" presName="node" presStyleLbl="node1" presStyleIdx="2" presStyleCnt="6">
        <dgm:presLayoutVars>
          <dgm:bulletEnabled val="1"/>
        </dgm:presLayoutVars>
      </dgm:prSet>
      <dgm:spPr/>
    </dgm:pt>
    <dgm:pt modelId="{4E1E244B-3C9C-4DFB-B991-2D5784F98415}" type="pres">
      <dgm:prSet presAssocID="{F3907A13-3E99-4DD7-9936-CEC04B4F370A}" presName="sibTrans" presStyleCnt="0"/>
      <dgm:spPr/>
    </dgm:pt>
    <dgm:pt modelId="{B52FB2F6-1F48-4A85-B9AC-0AB916CEBB24}" type="pres">
      <dgm:prSet presAssocID="{426E6A8E-A267-49E7-A557-B0BE20BB74C4}" presName="node" presStyleLbl="node1" presStyleIdx="3" presStyleCnt="6">
        <dgm:presLayoutVars>
          <dgm:bulletEnabled val="1"/>
        </dgm:presLayoutVars>
      </dgm:prSet>
      <dgm:spPr/>
    </dgm:pt>
    <dgm:pt modelId="{D722D8B0-498E-41D2-8640-4AAF8A7C70BD}" type="pres">
      <dgm:prSet presAssocID="{C2AFA8D6-6FCB-4831-8719-F64C26987FFC}" presName="sibTrans" presStyleCnt="0"/>
      <dgm:spPr/>
    </dgm:pt>
    <dgm:pt modelId="{D4A81E75-FF8B-4974-BEC2-407AC46AAAA0}" type="pres">
      <dgm:prSet presAssocID="{DBA46E62-BFB8-4C78-A0BE-4FC536106B39}" presName="node" presStyleLbl="node1" presStyleIdx="4" presStyleCnt="6">
        <dgm:presLayoutVars>
          <dgm:bulletEnabled val="1"/>
        </dgm:presLayoutVars>
      </dgm:prSet>
      <dgm:spPr/>
    </dgm:pt>
    <dgm:pt modelId="{90BBA8F3-E86A-46D8-937F-58A08C14684D}" type="pres">
      <dgm:prSet presAssocID="{B6B26BDF-388A-4893-BCE9-511824603424}" presName="sibTrans" presStyleCnt="0"/>
      <dgm:spPr/>
    </dgm:pt>
    <dgm:pt modelId="{5CC24D7A-2C79-454F-8AE2-0FA5311419CA}" type="pres">
      <dgm:prSet presAssocID="{1CCB2A11-466E-4ECB-96B7-34C0BBBE54E2}" presName="node" presStyleLbl="node1" presStyleIdx="5" presStyleCnt="6">
        <dgm:presLayoutVars>
          <dgm:bulletEnabled val="1"/>
        </dgm:presLayoutVars>
      </dgm:prSet>
      <dgm:spPr/>
    </dgm:pt>
  </dgm:ptLst>
  <dgm:cxnLst>
    <dgm:cxn modelId="{0ECC881A-F6CC-4725-869E-389C67FE305F}" type="presOf" srcId="{C52B9120-58CD-4729-A5BB-742CB9BBF1FE}" destId="{FA2A3A22-E640-460D-BD0B-8F70CE09CDE9}" srcOrd="0" destOrd="0" presId="urn:microsoft.com/office/officeart/2005/8/layout/default"/>
    <dgm:cxn modelId="{A3870245-28BB-4DCE-A1E7-CC49F55CF87B}" srcId="{3962B0BE-9CD5-4E05-93D0-B31EAC0F101C}" destId="{7619DF37-8397-4C18-B2C2-6AC16CE274E3}" srcOrd="1" destOrd="0" parTransId="{D5FC14B7-09AA-41CD-AA6C-72707A81E113}" sibTransId="{326FF63C-F42E-47D5-9802-065DC04FC056}"/>
    <dgm:cxn modelId="{2E1A4D6C-D8D1-422C-8764-C7A2D89BB8A8}" srcId="{3962B0BE-9CD5-4E05-93D0-B31EAC0F101C}" destId="{426E6A8E-A267-49E7-A557-B0BE20BB74C4}" srcOrd="3" destOrd="0" parTransId="{C479FB58-C47E-4892-B7AD-72F17BC4096C}" sibTransId="{C2AFA8D6-6FCB-4831-8719-F64C26987FFC}"/>
    <dgm:cxn modelId="{B769486D-2621-4113-98DC-EC8B099102FF}" type="presOf" srcId="{426E6A8E-A267-49E7-A557-B0BE20BB74C4}" destId="{B52FB2F6-1F48-4A85-B9AC-0AB916CEBB24}" srcOrd="0" destOrd="0" presId="urn:microsoft.com/office/officeart/2005/8/layout/default"/>
    <dgm:cxn modelId="{7A1AFD6E-F3C3-4BD2-B77C-8E03212F8F8A}" srcId="{3962B0BE-9CD5-4E05-93D0-B31EAC0F101C}" destId="{90ADAA59-A0D5-4547-A614-B77F06F68218}" srcOrd="0" destOrd="0" parTransId="{62330509-465B-4A44-91D2-C14E573E22E1}" sibTransId="{4138B964-81D2-425F-8400-2F491E8B5751}"/>
    <dgm:cxn modelId="{4E311072-2ED9-44C0-B7B4-584A1AB21850}" srcId="{3962B0BE-9CD5-4E05-93D0-B31EAC0F101C}" destId="{1CCB2A11-466E-4ECB-96B7-34C0BBBE54E2}" srcOrd="5" destOrd="0" parTransId="{ACA6144D-63BA-4766-B1BE-FCC282360336}" sibTransId="{4FEC4EA9-AEE7-4C88-A0CD-9BDFEC8546A0}"/>
    <dgm:cxn modelId="{7FD9655A-E00B-419F-BE87-ABD94C60A5E4}" type="presOf" srcId="{3962B0BE-9CD5-4E05-93D0-B31EAC0F101C}" destId="{B0A79DA1-4E1A-4E2A-BD22-688C13BB8559}" srcOrd="0" destOrd="0" presId="urn:microsoft.com/office/officeart/2005/8/layout/default"/>
    <dgm:cxn modelId="{394EA7BE-C9FC-4570-B4C9-193CAC50CC95}" type="presOf" srcId="{DBA46E62-BFB8-4C78-A0BE-4FC536106B39}" destId="{D4A81E75-FF8B-4974-BEC2-407AC46AAAA0}" srcOrd="0" destOrd="0" presId="urn:microsoft.com/office/officeart/2005/8/layout/default"/>
    <dgm:cxn modelId="{CE9A98CF-F13C-4025-AF03-05FFFC7BA8BD}" type="presOf" srcId="{1CCB2A11-466E-4ECB-96B7-34C0BBBE54E2}" destId="{5CC24D7A-2C79-454F-8AE2-0FA5311419CA}" srcOrd="0" destOrd="0" presId="urn:microsoft.com/office/officeart/2005/8/layout/default"/>
    <dgm:cxn modelId="{BB59EEDC-B5A9-410D-B78D-F44CBFB91EAB}" type="presOf" srcId="{90ADAA59-A0D5-4547-A614-B77F06F68218}" destId="{D2750E0C-4BDF-4D82-A06C-F45C5E6FBAC4}" srcOrd="0" destOrd="0" presId="urn:microsoft.com/office/officeart/2005/8/layout/default"/>
    <dgm:cxn modelId="{9CCBD5E0-8645-4397-8B95-75F53D9FBD42}" type="presOf" srcId="{7619DF37-8397-4C18-B2C2-6AC16CE274E3}" destId="{2B91643B-DFF3-4DA6-B9B0-CE9B7F127674}" srcOrd="0" destOrd="0" presId="urn:microsoft.com/office/officeart/2005/8/layout/default"/>
    <dgm:cxn modelId="{76C053E7-3AA0-4BEC-B5C4-2B3B602AC5EE}" srcId="{3962B0BE-9CD5-4E05-93D0-B31EAC0F101C}" destId="{DBA46E62-BFB8-4C78-A0BE-4FC536106B39}" srcOrd="4" destOrd="0" parTransId="{9F91DE60-C845-43FA-8CB8-2CE70250D107}" sibTransId="{B6B26BDF-388A-4893-BCE9-511824603424}"/>
    <dgm:cxn modelId="{F18CEAFD-4C4D-43D7-9111-FF61CC956D31}" srcId="{3962B0BE-9CD5-4E05-93D0-B31EAC0F101C}" destId="{C52B9120-58CD-4729-A5BB-742CB9BBF1FE}" srcOrd="2" destOrd="0" parTransId="{C1EC77F7-27D4-4AD6-8BFF-64DB5567028A}" sibTransId="{F3907A13-3E99-4DD7-9936-CEC04B4F370A}"/>
    <dgm:cxn modelId="{36C8A2F7-7369-4264-852F-F5ED7E80F8D7}" type="presParOf" srcId="{B0A79DA1-4E1A-4E2A-BD22-688C13BB8559}" destId="{D2750E0C-4BDF-4D82-A06C-F45C5E6FBAC4}" srcOrd="0" destOrd="0" presId="urn:microsoft.com/office/officeart/2005/8/layout/default"/>
    <dgm:cxn modelId="{1DB1EA45-39B2-402D-947C-2A1A74E5EA3D}" type="presParOf" srcId="{B0A79DA1-4E1A-4E2A-BD22-688C13BB8559}" destId="{A465223E-EF4F-464C-96A1-52110EBCDA37}" srcOrd="1" destOrd="0" presId="urn:microsoft.com/office/officeart/2005/8/layout/default"/>
    <dgm:cxn modelId="{CF9E2A53-8F38-4DE1-97A6-2C45BE82ECBE}" type="presParOf" srcId="{B0A79DA1-4E1A-4E2A-BD22-688C13BB8559}" destId="{2B91643B-DFF3-4DA6-B9B0-CE9B7F127674}" srcOrd="2" destOrd="0" presId="urn:microsoft.com/office/officeart/2005/8/layout/default"/>
    <dgm:cxn modelId="{3D723FC6-A323-4396-91F1-28B4D72ACCE6}" type="presParOf" srcId="{B0A79DA1-4E1A-4E2A-BD22-688C13BB8559}" destId="{CB8F4AA1-8B03-454E-9ABF-372A3248037F}" srcOrd="3" destOrd="0" presId="urn:microsoft.com/office/officeart/2005/8/layout/default"/>
    <dgm:cxn modelId="{6787CDDD-AD99-48A5-9044-673286A49A3C}" type="presParOf" srcId="{B0A79DA1-4E1A-4E2A-BD22-688C13BB8559}" destId="{FA2A3A22-E640-460D-BD0B-8F70CE09CDE9}" srcOrd="4" destOrd="0" presId="urn:microsoft.com/office/officeart/2005/8/layout/default"/>
    <dgm:cxn modelId="{42096A25-E010-4078-BFD0-2D7696AD66E1}" type="presParOf" srcId="{B0A79DA1-4E1A-4E2A-BD22-688C13BB8559}" destId="{4E1E244B-3C9C-4DFB-B991-2D5784F98415}" srcOrd="5" destOrd="0" presId="urn:microsoft.com/office/officeart/2005/8/layout/default"/>
    <dgm:cxn modelId="{B9B05764-1F1F-42E8-B3EE-4202158FBB68}" type="presParOf" srcId="{B0A79DA1-4E1A-4E2A-BD22-688C13BB8559}" destId="{B52FB2F6-1F48-4A85-B9AC-0AB916CEBB24}" srcOrd="6" destOrd="0" presId="urn:microsoft.com/office/officeart/2005/8/layout/default"/>
    <dgm:cxn modelId="{8538ED81-D6B1-4012-8269-0C84042E9156}" type="presParOf" srcId="{B0A79DA1-4E1A-4E2A-BD22-688C13BB8559}" destId="{D722D8B0-498E-41D2-8640-4AAF8A7C70BD}" srcOrd="7" destOrd="0" presId="urn:microsoft.com/office/officeart/2005/8/layout/default"/>
    <dgm:cxn modelId="{575EB2FF-7B59-4C5E-B994-7E29861C5E2B}" type="presParOf" srcId="{B0A79DA1-4E1A-4E2A-BD22-688C13BB8559}" destId="{D4A81E75-FF8B-4974-BEC2-407AC46AAAA0}" srcOrd="8" destOrd="0" presId="urn:microsoft.com/office/officeart/2005/8/layout/default"/>
    <dgm:cxn modelId="{4A52AADA-820F-4BD6-9E88-D3902C695B7B}" type="presParOf" srcId="{B0A79DA1-4E1A-4E2A-BD22-688C13BB8559}" destId="{90BBA8F3-E86A-46D8-937F-58A08C14684D}" srcOrd="9" destOrd="0" presId="urn:microsoft.com/office/officeart/2005/8/layout/default"/>
    <dgm:cxn modelId="{FCE48DE7-0D58-486B-BE92-A528655815E1}" type="presParOf" srcId="{B0A79DA1-4E1A-4E2A-BD22-688C13BB8559}" destId="{5CC24D7A-2C79-454F-8AE2-0FA5311419C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8C326A-415E-4498-85C4-AF450C1C523A}">
      <dsp:nvSpPr>
        <dsp:cNvPr id="0" name=""/>
        <dsp:cNvSpPr/>
      </dsp:nvSpPr>
      <dsp:spPr>
        <a:xfrm>
          <a:off x="467" y="446263"/>
          <a:ext cx="1822911" cy="109374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noProof="0" dirty="0"/>
            <a:t>Data structure</a:t>
          </a:r>
          <a:endParaRPr lang="fr-BE" sz="1400" kern="1200" dirty="0"/>
        </a:p>
      </dsp:txBody>
      <dsp:txXfrm>
        <a:off x="467" y="446263"/>
        <a:ext cx="1822911" cy="1093747"/>
      </dsp:txXfrm>
    </dsp:sp>
    <dsp:sp modelId="{FFF74A13-53EA-42B5-98FF-4E7506D8DB6E}">
      <dsp:nvSpPr>
        <dsp:cNvPr id="0" name=""/>
        <dsp:cNvSpPr/>
      </dsp:nvSpPr>
      <dsp:spPr>
        <a:xfrm>
          <a:off x="2005670" y="446263"/>
          <a:ext cx="1822911" cy="1093747"/>
        </a:xfrm>
        <a:prstGeom prst="rect">
          <a:avLst/>
        </a:prstGeom>
        <a:solidFill>
          <a:schemeClr val="accent2">
            <a:hueOff val="915447"/>
            <a:satOff val="-16269"/>
            <a:lumOff val="52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noProof="0" dirty="0"/>
            <a:t>Advantages of using tables</a:t>
          </a:r>
        </a:p>
      </dsp:txBody>
      <dsp:txXfrm>
        <a:off x="2005670" y="446263"/>
        <a:ext cx="1822911" cy="1093747"/>
      </dsp:txXfrm>
    </dsp:sp>
    <dsp:sp modelId="{4699BC6E-A142-4ABE-B38B-733D74B77DDF}">
      <dsp:nvSpPr>
        <dsp:cNvPr id="0" name=""/>
        <dsp:cNvSpPr/>
      </dsp:nvSpPr>
      <dsp:spPr>
        <a:xfrm>
          <a:off x="467" y="1722301"/>
          <a:ext cx="1822911" cy="1093747"/>
        </a:xfrm>
        <a:prstGeom prst="rect">
          <a:avLst/>
        </a:prstGeom>
        <a:solidFill>
          <a:schemeClr val="accent2">
            <a:hueOff val="1830893"/>
            <a:satOff val="-32539"/>
            <a:lumOff val="104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noProof="0" dirty="0"/>
            <a:t>Subtotals</a:t>
          </a:r>
        </a:p>
      </dsp:txBody>
      <dsp:txXfrm>
        <a:off x="467" y="1722301"/>
        <a:ext cx="1822911" cy="1093747"/>
      </dsp:txXfrm>
    </dsp:sp>
    <dsp:sp modelId="{24DE1DE4-038F-4C76-9212-FF32F303D5CE}">
      <dsp:nvSpPr>
        <dsp:cNvPr id="0" name=""/>
        <dsp:cNvSpPr/>
      </dsp:nvSpPr>
      <dsp:spPr>
        <a:xfrm>
          <a:off x="2005670" y="1722301"/>
          <a:ext cx="1822911" cy="1093747"/>
        </a:xfrm>
        <a:prstGeom prst="rect">
          <a:avLst/>
        </a:prstGeom>
        <a:solidFill>
          <a:schemeClr val="accent2">
            <a:hueOff val="2746340"/>
            <a:satOff val="-48808"/>
            <a:lumOff val="156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noProof="0" dirty="0"/>
            <a:t>Alternative functions </a:t>
          </a:r>
          <a:br>
            <a:rPr lang="en-GB" sz="1400" kern="1200" noProof="0" dirty="0"/>
          </a:br>
          <a:r>
            <a:rPr lang="en-GB" sz="1400" kern="1200" noProof="0" dirty="0" err="1"/>
            <a:t>Sumifs</a:t>
          </a:r>
          <a:r>
            <a:rPr lang="en-GB" sz="1400" kern="1200" noProof="0" dirty="0"/>
            <a:t>(), </a:t>
          </a:r>
          <a:r>
            <a:rPr lang="en-GB" sz="1400" kern="1200" noProof="0" dirty="0" err="1"/>
            <a:t>Sumproduct</a:t>
          </a:r>
          <a:r>
            <a:rPr lang="en-GB" sz="1400" kern="1200" noProof="0" dirty="0"/>
            <a:t>(), Filter()</a:t>
          </a:r>
        </a:p>
      </dsp:txBody>
      <dsp:txXfrm>
        <a:off x="2005670" y="1722301"/>
        <a:ext cx="1822911" cy="10937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0B3A78-F1BD-4D31-AD3E-9CAC8A3EA383}">
      <dsp:nvSpPr>
        <dsp:cNvPr id="0" name=""/>
        <dsp:cNvSpPr/>
      </dsp:nvSpPr>
      <dsp:spPr>
        <a:xfrm>
          <a:off x="0" y="438950"/>
          <a:ext cx="1534003" cy="9204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noProof="0" dirty="0"/>
            <a:t>4 sections</a:t>
          </a:r>
        </a:p>
      </dsp:txBody>
      <dsp:txXfrm>
        <a:off x="0" y="438950"/>
        <a:ext cx="1534003" cy="920402"/>
      </dsp:txXfrm>
    </dsp:sp>
    <dsp:sp modelId="{468ECDAD-6EE1-46C7-9112-6553607B4AE3}">
      <dsp:nvSpPr>
        <dsp:cNvPr id="0" name=""/>
        <dsp:cNvSpPr/>
      </dsp:nvSpPr>
      <dsp:spPr>
        <a:xfrm>
          <a:off x="1687404" y="438950"/>
          <a:ext cx="1534003" cy="920402"/>
        </a:xfrm>
        <a:prstGeom prst="rect">
          <a:avLst/>
        </a:prstGeom>
        <a:solidFill>
          <a:schemeClr val="accent2">
            <a:hueOff val="549268"/>
            <a:satOff val="-9762"/>
            <a:lumOff val="31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noProof="0" dirty="0"/>
            <a:t>Adding and formatting fields</a:t>
          </a:r>
        </a:p>
      </dsp:txBody>
      <dsp:txXfrm>
        <a:off x="1687404" y="438950"/>
        <a:ext cx="1534003" cy="920402"/>
      </dsp:txXfrm>
    </dsp:sp>
    <dsp:sp modelId="{B146F933-F09C-49E7-BEBA-FB703354E3C4}">
      <dsp:nvSpPr>
        <dsp:cNvPr id="0" name=""/>
        <dsp:cNvSpPr/>
      </dsp:nvSpPr>
      <dsp:spPr>
        <a:xfrm>
          <a:off x="3374808" y="438950"/>
          <a:ext cx="1534003" cy="920402"/>
        </a:xfrm>
        <a:prstGeom prst="rect">
          <a:avLst/>
        </a:prstGeom>
        <a:solidFill>
          <a:schemeClr val="accent2">
            <a:hueOff val="1098536"/>
            <a:satOff val="-19523"/>
            <a:lumOff val="62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noProof="0" dirty="0"/>
            <a:t>Pivot cache</a:t>
          </a:r>
          <a:br>
            <a:rPr lang="en-GB" sz="1900" kern="1200" noProof="0" dirty="0"/>
          </a:br>
          <a:r>
            <a:rPr lang="en-GB" sz="1900" kern="1200" noProof="0" dirty="0"/>
            <a:t>Updating source data </a:t>
          </a:r>
        </a:p>
      </dsp:txBody>
      <dsp:txXfrm>
        <a:off x="3374808" y="438950"/>
        <a:ext cx="1534003" cy="920402"/>
      </dsp:txXfrm>
    </dsp:sp>
    <dsp:sp modelId="{7A269C5C-E7C6-4A4B-8B49-C64FAC410B52}">
      <dsp:nvSpPr>
        <dsp:cNvPr id="0" name=""/>
        <dsp:cNvSpPr/>
      </dsp:nvSpPr>
      <dsp:spPr>
        <a:xfrm>
          <a:off x="0" y="1512752"/>
          <a:ext cx="1534003" cy="920402"/>
        </a:xfrm>
        <a:prstGeom prst="rect">
          <a:avLst/>
        </a:prstGeom>
        <a:solidFill>
          <a:schemeClr val="accent2">
            <a:hueOff val="1647804"/>
            <a:satOff val="-29285"/>
            <a:lumOff val="94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noProof="0" dirty="0"/>
            <a:t>Formatting and styles</a:t>
          </a:r>
        </a:p>
      </dsp:txBody>
      <dsp:txXfrm>
        <a:off x="0" y="1512752"/>
        <a:ext cx="1534003" cy="920402"/>
      </dsp:txXfrm>
    </dsp:sp>
    <dsp:sp modelId="{19BD5D66-02EA-4889-9923-7C2ED1E5DE19}">
      <dsp:nvSpPr>
        <dsp:cNvPr id="0" name=""/>
        <dsp:cNvSpPr/>
      </dsp:nvSpPr>
      <dsp:spPr>
        <a:xfrm>
          <a:off x="1687404" y="1512752"/>
          <a:ext cx="1534003" cy="920402"/>
        </a:xfrm>
        <a:prstGeom prst="rect">
          <a:avLst/>
        </a:prstGeom>
        <a:solidFill>
          <a:schemeClr val="accent2">
            <a:hueOff val="2197072"/>
            <a:satOff val="-39046"/>
            <a:lumOff val="125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noProof="0" dirty="0"/>
            <a:t>Options</a:t>
          </a:r>
        </a:p>
      </dsp:txBody>
      <dsp:txXfrm>
        <a:off x="1687404" y="1512752"/>
        <a:ext cx="1534003" cy="920402"/>
      </dsp:txXfrm>
    </dsp:sp>
    <dsp:sp modelId="{FEDDC0DC-5FDF-48E1-8910-13FAECD978B6}">
      <dsp:nvSpPr>
        <dsp:cNvPr id="0" name=""/>
        <dsp:cNvSpPr/>
      </dsp:nvSpPr>
      <dsp:spPr>
        <a:xfrm>
          <a:off x="3374808" y="1512752"/>
          <a:ext cx="1534003" cy="920402"/>
        </a:xfrm>
        <a:prstGeom prst="rect">
          <a:avLst/>
        </a:prstGeom>
        <a:solidFill>
          <a:schemeClr val="accent2">
            <a:hueOff val="2746340"/>
            <a:satOff val="-48808"/>
            <a:lumOff val="156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noProof="0" dirty="0"/>
            <a:t>Multiple dimensions</a:t>
          </a:r>
        </a:p>
      </dsp:txBody>
      <dsp:txXfrm>
        <a:off x="3374808" y="1512752"/>
        <a:ext cx="1534003" cy="9204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9C53BA-22E5-4984-B539-6B6F79A7BAE8}">
      <dsp:nvSpPr>
        <dsp:cNvPr id="0" name=""/>
        <dsp:cNvSpPr/>
      </dsp:nvSpPr>
      <dsp:spPr>
        <a:xfrm>
          <a:off x="0" y="464105"/>
          <a:ext cx="1379934" cy="82796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Sorting and filtering</a:t>
          </a:r>
          <a:endParaRPr lang="fr-BE" sz="1300" kern="1200" dirty="0"/>
        </a:p>
      </dsp:txBody>
      <dsp:txXfrm>
        <a:off x="0" y="464105"/>
        <a:ext cx="1379934" cy="827960"/>
      </dsp:txXfrm>
    </dsp:sp>
    <dsp:sp modelId="{9678CDDB-3286-489D-850F-1D20CA5BDED4}">
      <dsp:nvSpPr>
        <dsp:cNvPr id="0" name=""/>
        <dsp:cNvSpPr/>
      </dsp:nvSpPr>
      <dsp:spPr>
        <a:xfrm>
          <a:off x="1517927" y="464105"/>
          <a:ext cx="1379934" cy="827960"/>
        </a:xfrm>
        <a:prstGeom prst="rect">
          <a:avLst/>
        </a:prstGeom>
        <a:solidFill>
          <a:schemeClr val="accent2">
            <a:hueOff val="392334"/>
            <a:satOff val="-6973"/>
            <a:lumOff val="22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Aggregations</a:t>
          </a:r>
          <a:endParaRPr lang="fr-BE" sz="1300" kern="1200" dirty="0"/>
        </a:p>
      </dsp:txBody>
      <dsp:txXfrm>
        <a:off x="1517927" y="464105"/>
        <a:ext cx="1379934" cy="827960"/>
      </dsp:txXfrm>
    </dsp:sp>
    <dsp:sp modelId="{CB5F6EB4-3162-4EA7-93DE-63CD759A9C28}">
      <dsp:nvSpPr>
        <dsp:cNvPr id="0" name=""/>
        <dsp:cNvSpPr/>
      </dsp:nvSpPr>
      <dsp:spPr>
        <a:xfrm>
          <a:off x="3035855" y="464105"/>
          <a:ext cx="1379934" cy="827960"/>
        </a:xfrm>
        <a:prstGeom prst="rect">
          <a:avLst/>
        </a:prstGeom>
        <a:solidFill>
          <a:schemeClr val="accent2">
            <a:hueOff val="784669"/>
            <a:satOff val="-13945"/>
            <a:lumOff val="44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Totals and  subtotals</a:t>
          </a:r>
          <a:endParaRPr lang="fr-BE" sz="1300" kern="1200" dirty="0"/>
        </a:p>
      </dsp:txBody>
      <dsp:txXfrm>
        <a:off x="3035855" y="464105"/>
        <a:ext cx="1379934" cy="827960"/>
      </dsp:txXfrm>
    </dsp:sp>
    <dsp:sp modelId="{A96C599E-5384-4FDF-B3E4-9C37A5E9F2ED}">
      <dsp:nvSpPr>
        <dsp:cNvPr id="0" name=""/>
        <dsp:cNvSpPr/>
      </dsp:nvSpPr>
      <dsp:spPr>
        <a:xfrm>
          <a:off x="0" y="1430059"/>
          <a:ext cx="1379934" cy="827960"/>
        </a:xfrm>
        <a:prstGeom prst="rect">
          <a:avLst/>
        </a:prstGeom>
        <a:solidFill>
          <a:schemeClr val="accent2">
            <a:hueOff val="1177003"/>
            <a:satOff val="-20918"/>
            <a:lumOff val="67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Showing the details</a:t>
          </a:r>
          <a:endParaRPr lang="fr-BE" sz="1300" kern="1200" dirty="0"/>
        </a:p>
      </dsp:txBody>
      <dsp:txXfrm>
        <a:off x="0" y="1430059"/>
        <a:ext cx="1379934" cy="827960"/>
      </dsp:txXfrm>
    </dsp:sp>
    <dsp:sp modelId="{0594D6C6-2D24-410D-88A4-A511A0CF5853}">
      <dsp:nvSpPr>
        <dsp:cNvPr id="0" name=""/>
        <dsp:cNvSpPr/>
      </dsp:nvSpPr>
      <dsp:spPr>
        <a:xfrm>
          <a:off x="1517927" y="1430059"/>
          <a:ext cx="1379934" cy="827960"/>
        </a:xfrm>
        <a:prstGeom prst="rect">
          <a:avLst/>
        </a:prstGeom>
        <a:solidFill>
          <a:schemeClr val="accent2">
            <a:hueOff val="1569337"/>
            <a:satOff val="-27890"/>
            <a:lumOff val="89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Report filters</a:t>
          </a:r>
          <a:endParaRPr lang="fr-BE" sz="1300" kern="1200" dirty="0"/>
        </a:p>
      </dsp:txBody>
      <dsp:txXfrm>
        <a:off x="1517927" y="1430059"/>
        <a:ext cx="1379934" cy="827960"/>
      </dsp:txXfrm>
    </dsp:sp>
    <dsp:sp modelId="{97AFFB50-6BA3-4DCA-817F-AFA0008B284E}">
      <dsp:nvSpPr>
        <dsp:cNvPr id="0" name=""/>
        <dsp:cNvSpPr/>
      </dsp:nvSpPr>
      <dsp:spPr>
        <a:xfrm>
          <a:off x="3035855" y="1430059"/>
          <a:ext cx="1379934" cy="827960"/>
        </a:xfrm>
        <a:prstGeom prst="rect">
          <a:avLst/>
        </a:prstGeom>
        <a:solidFill>
          <a:schemeClr val="accent2">
            <a:hueOff val="1961671"/>
            <a:satOff val="-34863"/>
            <a:lumOff val="112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 err="1"/>
            <a:t>Groeping</a:t>
          </a:r>
          <a:r>
            <a:rPr lang="en-GB" sz="1300" kern="1200" dirty="0"/>
            <a:t> of  dates, numbers, values</a:t>
          </a:r>
          <a:endParaRPr lang="fr-BE" sz="1300" kern="1200" dirty="0"/>
        </a:p>
      </dsp:txBody>
      <dsp:txXfrm>
        <a:off x="3035855" y="1430059"/>
        <a:ext cx="1379934" cy="827960"/>
      </dsp:txXfrm>
    </dsp:sp>
    <dsp:sp modelId="{9BB0998A-8475-44E6-AFE8-F23B1FF849EE}">
      <dsp:nvSpPr>
        <dsp:cNvPr id="0" name=""/>
        <dsp:cNvSpPr/>
      </dsp:nvSpPr>
      <dsp:spPr>
        <a:xfrm>
          <a:off x="758963" y="2396013"/>
          <a:ext cx="1379934" cy="827960"/>
        </a:xfrm>
        <a:prstGeom prst="rect">
          <a:avLst/>
        </a:prstGeom>
        <a:solidFill>
          <a:schemeClr val="accent2">
            <a:hueOff val="2354006"/>
            <a:satOff val="-41835"/>
            <a:lumOff val="134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Slicers and timeline</a:t>
          </a:r>
          <a:endParaRPr lang="fr-BE" sz="1300" kern="1200" dirty="0"/>
        </a:p>
      </dsp:txBody>
      <dsp:txXfrm>
        <a:off x="758963" y="2396013"/>
        <a:ext cx="1379934" cy="827960"/>
      </dsp:txXfrm>
    </dsp:sp>
    <dsp:sp modelId="{1627A023-8462-48AB-B83B-64682C4D6FDF}">
      <dsp:nvSpPr>
        <dsp:cNvPr id="0" name=""/>
        <dsp:cNvSpPr/>
      </dsp:nvSpPr>
      <dsp:spPr>
        <a:xfrm>
          <a:off x="2258966" y="2360154"/>
          <a:ext cx="1379934" cy="827960"/>
        </a:xfrm>
        <a:prstGeom prst="rect">
          <a:avLst/>
        </a:prstGeom>
        <a:solidFill>
          <a:schemeClr val="accent2">
            <a:hueOff val="2746340"/>
            <a:satOff val="-48808"/>
            <a:lumOff val="156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Conditional  formatting</a:t>
          </a:r>
          <a:endParaRPr lang="fr-BE" sz="1300" kern="1200" dirty="0"/>
        </a:p>
      </dsp:txBody>
      <dsp:txXfrm>
        <a:off x="2258966" y="2360154"/>
        <a:ext cx="1379934" cy="8279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B9E74B-2508-454C-B99E-C1EBBF760377}">
      <dsp:nvSpPr>
        <dsp:cNvPr id="0" name=""/>
        <dsp:cNvSpPr/>
      </dsp:nvSpPr>
      <dsp:spPr>
        <a:xfrm>
          <a:off x="623726" y="1909"/>
          <a:ext cx="1606703" cy="96402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 err="1"/>
            <a:t>Adding</a:t>
          </a:r>
          <a:r>
            <a:rPr lang="fr-BE" sz="2000" kern="1200" dirty="0"/>
            <a:t> a pivot chart</a:t>
          </a:r>
        </a:p>
      </dsp:txBody>
      <dsp:txXfrm>
        <a:off x="623726" y="1909"/>
        <a:ext cx="1606703" cy="964022"/>
      </dsp:txXfrm>
    </dsp:sp>
    <dsp:sp modelId="{AD186BC4-8C85-4F46-8077-FD788C8D6A51}">
      <dsp:nvSpPr>
        <dsp:cNvPr id="0" name=""/>
        <dsp:cNvSpPr/>
      </dsp:nvSpPr>
      <dsp:spPr>
        <a:xfrm>
          <a:off x="2391100" y="1909"/>
          <a:ext cx="1606703" cy="964022"/>
        </a:xfrm>
        <a:prstGeom prst="rect">
          <a:avLst/>
        </a:prstGeom>
        <a:solidFill>
          <a:schemeClr val="accent2">
            <a:hueOff val="686585"/>
            <a:satOff val="-12202"/>
            <a:lumOff val="39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Formatting charts</a:t>
          </a:r>
          <a:endParaRPr lang="fr-BE" sz="2000" kern="1200" dirty="0"/>
        </a:p>
      </dsp:txBody>
      <dsp:txXfrm>
        <a:off x="2391100" y="1909"/>
        <a:ext cx="1606703" cy="964022"/>
      </dsp:txXfrm>
    </dsp:sp>
    <dsp:sp modelId="{7A34FE7B-430D-4A30-BFED-2A452FCCED63}">
      <dsp:nvSpPr>
        <dsp:cNvPr id="0" name=""/>
        <dsp:cNvSpPr/>
      </dsp:nvSpPr>
      <dsp:spPr>
        <a:xfrm>
          <a:off x="623726" y="1126602"/>
          <a:ext cx="1606703" cy="964022"/>
        </a:xfrm>
        <a:prstGeom prst="rect">
          <a:avLst/>
        </a:prstGeom>
        <a:solidFill>
          <a:schemeClr val="accent2">
            <a:hueOff val="1373170"/>
            <a:satOff val="-24404"/>
            <a:lumOff val="78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Modifying and adding elements</a:t>
          </a:r>
          <a:endParaRPr lang="fr-BE" sz="2000" kern="1200" dirty="0"/>
        </a:p>
      </dsp:txBody>
      <dsp:txXfrm>
        <a:off x="623726" y="1126602"/>
        <a:ext cx="1606703" cy="964022"/>
      </dsp:txXfrm>
    </dsp:sp>
    <dsp:sp modelId="{7A486B0E-7E78-41B3-A1FF-D7E826D9D645}">
      <dsp:nvSpPr>
        <dsp:cNvPr id="0" name=""/>
        <dsp:cNvSpPr/>
      </dsp:nvSpPr>
      <dsp:spPr>
        <a:xfrm>
          <a:off x="2391100" y="1126602"/>
          <a:ext cx="1606703" cy="964022"/>
        </a:xfrm>
        <a:prstGeom prst="rect">
          <a:avLst/>
        </a:prstGeom>
        <a:solidFill>
          <a:schemeClr val="accent2">
            <a:hueOff val="2059755"/>
            <a:satOff val="-36606"/>
            <a:lumOff val="117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Templates</a:t>
          </a:r>
          <a:endParaRPr lang="fr-BE" sz="2000" kern="1200" dirty="0"/>
        </a:p>
      </dsp:txBody>
      <dsp:txXfrm>
        <a:off x="2391100" y="1126602"/>
        <a:ext cx="1606703" cy="964022"/>
      </dsp:txXfrm>
    </dsp:sp>
    <dsp:sp modelId="{7A88691B-6EE6-4548-A081-829D88B0BB52}">
      <dsp:nvSpPr>
        <dsp:cNvPr id="0" name=""/>
        <dsp:cNvSpPr/>
      </dsp:nvSpPr>
      <dsp:spPr>
        <a:xfrm>
          <a:off x="1507413" y="2251295"/>
          <a:ext cx="1606703" cy="964022"/>
        </a:xfrm>
        <a:prstGeom prst="rect">
          <a:avLst/>
        </a:prstGeom>
        <a:solidFill>
          <a:schemeClr val="accent2">
            <a:hueOff val="2746340"/>
            <a:satOff val="-48808"/>
            <a:lumOff val="156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Chart types and options</a:t>
          </a:r>
          <a:endParaRPr lang="fr-BE" sz="2000" kern="1200" dirty="0"/>
        </a:p>
      </dsp:txBody>
      <dsp:txXfrm>
        <a:off x="1507413" y="2251295"/>
        <a:ext cx="1606703" cy="96402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A2099E-838D-4F7B-AD66-781AC881F98F}">
      <dsp:nvSpPr>
        <dsp:cNvPr id="0" name=""/>
        <dsp:cNvSpPr/>
      </dsp:nvSpPr>
      <dsp:spPr>
        <a:xfrm>
          <a:off x="513888" y="1488"/>
          <a:ext cx="1629667" cy="9778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Calculations with %</a:t>
          </a:r>
          <a:endParaRPr lang="fr-BE" sz="1400" kern="1200" dirty="0"/>
        </a:p>
      </dsp:txBody>
      <dsp:txXfrm>
        <a:off x="513888" y="1488"/>
        <a:ext cx="1629667" cy="977800"/>
      </dsp:txXfrm>
    </dsp:sp>
    <dsp:sp modelId="{F47881D4-0949-4D5A-91BA-6C37A3AC9D4B}">
      <dsp:nvSpPr>
        <dsp:cNvPr id="0" name=""/>
        <dsp:cNvSpPr/>
      </dsp:nvSpPr>
      <dsp:spPr>
        <a:xfrm>
          <a:off x="2306523" y="1488"/>
          <a:ext cx="1629667" cy="977800"/>
        </a:xfrm>
        <a:prstGeom prst="rect">
          <a:avLst/>
        </a:prstGeom>
        <a:solidFill>
          <a:schemeClr val="accent2">
            <a:hueOff val="549268"/>
            <a:satOff val="-9762"/>
            <a:lumOff val="31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400" kern="1200" dirty="0" err="1"/>
            <a:t>Calculated</a:t>
          </a:r>
          <a:r>
            <a:rPr lang="fr-BE" sz="1400" kern="1200" dirty="0"/>
            <a:t> </a:t>
          </a:r>
          <a:r>
            <a:rPr lang="fr-BE" sz="1400" kern="1200" dirty="0" err="1"/>
            <a:t>fields</a:t>
          </a:r>
          <a:endParaRPr lang="fr-BE" sz="1400" kern="1200" dirty="0"/>
        </a:p>
      </dsp:txBody>
      <dsp:txXfrm>
        <a:off x="2306523" y="1488"/>
        <a:ext cx="1629667" cy="977800"/>
      </dsp:txXfrm>
    </dsp:sp>
    <dsp:sp modelId="{F22D0034-3CE8-4ED8-B2D6-B596018C5565}">
      <dsp:nvSpPr>
        <dsp:cNvPr id="0" name=""/>
        <dsp:cNvSpPr/>
      </dsp:nvSpPr>
      <dsp:spPr>
        <a:xfrm>
          <a:off x="513888" y="1142255"/>
          <a:ext cx="1629667" cy="977800"/>
        </a:xfrm>
        <a:prstGeom prst="rect">
          <a:avLst/>
        </a:prstGeom>
        <a:solidFill>
          <a:schemeClr val="accent2">
            <a:hueOff val="1098536"/>
            <a:satOff val="-19523"/>
            <a:lumOff val="62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Calculated items</a:t>
          </a:r>
          <a:endParaRPr lang="fr-BE" sz="1400" kern="1200" dirty="0"/>
        </a:p>
      </dsp:txBody>
      <dsp:txXfrm>
        <a:off x="513888" y="1142255"/>
        <a:ext cx="1629667" cy="977800"/>
      </dsp:txXfrm>
    </dsp:sp>
    <dsp:sp modelId="{01C4D7C6-6B04-489F-A69B-28F51FD4F649}">
      <dsp:nvSpPr>
        <dsp:cNvPr id="0" name=""/>
        <dsp:cNvSpPr/>
      </dsp:nvSpPr>
      <dsp:spPr>
        <a:xfrm>
          <a:off x="2306523" y="1142255"/>
          <a:ext cx="1629667" cy="977800"/>
        </a:xfrm>
        <a:prstGeom prst="rect">
          <a:avLst/>
        </a:prstGeom>
        <a:solidFill>
          <a:schemeClr val="accent2">
            <a:hueOff val="1647804"/>
            <a:satOff val="-29285"/>
            <a:lumOff val="94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400" b="0" i="0" kern="1200" dirty="0" err="1"/>
            <a:t>GetPivotTableData</a:t>
          </a:r>
          <a:endParaRPr lang="fr-BE" sz="1400" kern="1200" dirty="0"/>
        </a:p>
      </dsp:txBody>
      <dsp:txXfrm>
        <a:off x="2306523" y="1142255"/>
        <a:ext cx="1629667" cy="977800"/>
      </dsp:txXfrm>
    </dsp:sp>
    <dsp:sp modelId="{EA080F42-1785-4B60-9C7C-FE0B41F6B65C}">
      <dsp:nvSpPr>
        <dsp:cNvPr id="0" name=""/>
        <dsp:cNvSpPr/>
      </dsp:nvSpPr>
      <dsp:spPr>
        <a:xfrm>
          <a:off x="513888" y="2283023"/>
          <a:ext cx="1629667" cy="977800"/>
        </a:xfrm>
        <a:prstGeom prst="rect">
          <a:avLst/>
        </a:prstGeom>
        <a:solidFill>
          <a:schemeClr val="accent2">
            <a:hueOff val="2197072"/>
            <a:satOff val="-39046"/>
            <a:lumOff val="125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 err="1"/>
            <a:t>Pivottables</a:t>
          </a:r>
          <a:r>
            <a:rPr lang="en-GB" sz="1400" kern="1200" dirty="0"/>
            <a:t> with new pivotable cache</a:t>
          </a:r>
          <a:endParaRPr lang="fr-BE" sz="1400" kern="1200" dirty="0"/>
        </a:p>
      </dsp:txBody>
      <dsp:txXfrm>
        <a:off x="513888" y="2283023"/>
        <a:ext cx="1629667" cy="977800"/>
      </dsp:txXfrm>
    </dsp:sp>
    <dsp:sp modelId="{C5AD0351-3736-4110-BD0B-2F5282FADDB3}">
      <dsp:nvSpPr>
        <dsp:cNvPr id="0" name=""/>
        <dsp:cNvSpPr/>
      </dsp:nvSpPr>
      <dsp:spPr>
        <a:xfrm>
          <a:off x="2306523" y="2283023"/>
          <a:ext cx="1629667" cy="977800"/>
        </a:xfrm>
        <a:prstGeom prst="rect">
          <a:avLst/>
        </a:prstGeom>
        <a:solidFill>
          <a:schemeClr val="accent2">
            <a:hueOff val="2746340"/>
            <a:satOff val="-48808"/>
            <a:lumOff val="156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 err="1"/>
            <a:t>Pivottable</a:t>
          </a:r>
          <a:r>
            <a:rPr lang="en-GB" sz="1400" kern="1200" dirty="0"/>
            <a:t> with external sources</a:t>
          </a:r>
          <a:endParaRPr lang="fr-BE" sz="1400" kern="1200" dirty="0"/>
        </a:p>
      </dsp:txBody>
      <dsp:txXfrm>
        <a:off x="2306523" y="2283023"/>
        <a:ext cx="1629667" cy="9778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B790D5-FFF2-421C-B210-F12F9113911D}">
      <dsp:nvSpPr>
        <dsp:cNvPr id="0" name=""/>
        <dsp:cNvSpPr/>
      </dsp:nvSpPr>
      <dsp:spPr>
        <a:xfrm>
          <a:off x="0" y="101202"/>
          <a:ext cx="1529953" cy="9179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Autofit Columns</a:t>
          </a:r>
          <a:endParaRPr lang="fr-BE" sz="1800" kern="1200" dirty="0"/>
        </a:p>
      </dsp:txBody>
      <dsp:txXfrm>
        <a:off x="0" y="101202"/>
        <a:ext cx="1529953" cy="917971"/>
      </dsp:txXfrm>
    </dsp:sp>
    <dsp:sp modelId="{019B8A38-FE24-4815-B88E-FAD8A7F0047D}">
      <dsp:nvSpPr>
        <dsp:cNvPr id="0" name=""/>
        <dsp:cNvSpPr/>
      </dsp:nvSpPr>
      <dsp:spPr>
        <a:xfrm>
          <a:off x="1682948" y="101202"/>
          <a:ext cx="1529953" cy="917971"/>
        </a:xfrm>
        <a:prstGeom prst="rect">
          <a:avLst/>
        </a:prstGeom>
        <a:solidFill>
          <a:schemeClr val="accent2">
            <a:hueOff val="343292"/>
            <a:satOff val="-6101"/>
            <a:lumOff val="19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kern="1200" dirty="0"/>
            <a:t>Reportfilters in columns</a:t>
          </a:r>
          <a:endParaRPr lang="fr-BE" sz="1800" kern="1200" dirty="0"/>
        </a:p>
      </dsp:txBody>
      <dsp:txXfrm>
        <a:off x="1682948" y="101202"/>
        <a:ext cx="1529953" cy="917971"/>
      </dsp:txXfrm>
    </dsp:sp>
    <dsp:sp modelId="{C9EF13F4-DFA1-4016-983E-B0124A8AD82B}">
      <dsp:nvSpPr>
        <dsp:cNvPr id="0" name=""/>
        <dsp:cNvSpPr/>
      </dsp:nvSpPr>
      <dsp:spPr>
        <a:xfrm>
          <a:off x="3365896" y="101202"/>
          <a:ext cx="1529953" cy="917971"/>
        </a:xfrm>
        <a:prstGeom prst="rect">
          <a:avLst/>
        </a:prstGeom>
        <a:solidFill>
          <a:schemeClr val="accent2">
            <a:hueOff val="686585"/>
            <a:satOff val="-12202"/>
            <a:lumOff val="39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Not showing deleted items</a:t>
          </a:r>
          <a:endParaRPr lang="fr-BE" sz="1800" kern="1200" dirty="0"/>
        </a:p>
      </dsp:txBody>
      <dsp:txXfrm>
        <a:off x="3365896" y="101202"/>
        <a:ext cx="1529953" cy="917971"/>
      </dsp:txXfrm>
    </dsp:sp>
    <dsp:sp modelId="{84983763-899B-49CA-AB9D-40A5EF05D835}">
      <dsp:nvSpPr>
        <dsp:cNvPr id="0" name=""/>
        <dsp:cNvSpPr/>
      </dsp:nvSpPr>
      <dsp:spPr>
        <a:xfrm>
          <a:off x="0" y="1172170"/>
          <a:ext cx="1529953" cy="917971"/>
        </a:xfrm>
        <a:prstGeom prst="rect">
          <a:avLst/>
        </a:prstGeom>
        <a:solidFill>
          <a:schemeClr val="accent2">
            <a:hueOff val="1029877"/>
            <a:satOff val="-18303"/>
            <a:lumOff val="58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Empty cells and errors</a:t>
          </a:r>
          <a:endParaRPr lang="fr-BE" sz="1800" kern="1200" dirty="0"/>
        </a:p>
      </dsp:txBody>
      <dsp:txXfrm>
        <a:off x="0" y="1172170"/>
        <a:ext cx="1529953" cy="917971"/>
      </dsp:txXfrm>
    </dsp:sp>
    <dsp:sp modelId="{E70ED892-5787-464C-A29E-70CBEB76F621}">
      <dsp:nvSpPr>
        <dsp:cNvPr id="0" name=""/>
        <dsp:cNvSpPr/>
      </dsp:nvSpPr>
      <dsp:spPr>
        <a:xfrm>
          <a:off x="1682948" y="1172170"/>
          <a:ext cx="1529953" cy="917971"/>
        </a:xfrm>
        <a:prstGeom prst="rect">
          <a:avLst/>
        </a:prstGeom>
        <a:solidFill>
          <a:schemeClr val="accent2">
            <a:hueOff val="1373170"/>
            <a:satOff val="-24404"/>
            <a:lumOff val="78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kern="1200" dirty="0" err="1"/>
            <a:t>Count</a:t>
          </a:r>
          <a:r>
            <a:rPr lang="nl-BE" sz="1800" kern="1200" dirty="0"/>
            <a:t> in </a:t>
          </a:r>
          <a:r>
            <a:rPr lang="nl-BE" sz="1800" kern="1200" dirty="0" err="1"/>
            <a:t>stead</a:t>
          </a:r>
          <a:r>
            <a:rPr lang="nl-BE" sz="1800" kern="1200" dirty="0"/>
            <a:t> of </a:t>
          </a:r>
          <a:r>
            <a:rPr lang="nl-BE" sz="1800" kern="1200" dirty="0" err="1"/>
            <a:t>Sum</a:t>
          </a:r>
          <a:endParaRPr lang="fr-BE" sz="1800" kern="1200" dirty="0"/>
        </a:p>
      </dsp:txBody>
      <dsp:txXfrm>
        <a:off x="1682948" y="1172170"/>
        <a:ext cx="1529953" cy="917971"/>
      </dsp:txXfrm>
    </dsp:sp>
    <dsp:sp modelId="{8A8EA18A-0889-46F2-8D59-C5F47B308D78}">
      <dsp:nvSpPr>
        <dsp:cNvPr id="0" name=""/>
        <dsp:cNvSpPr/>
      </dsp:nvSpPr>
      <dsp:spPr>
        <a:xfrm>
          <a:off x="3365896" y="1172170"/>
          <a:ext cx="1529953" cy="917971"/>
        </a:xfrm>
        <a:prstGeom prst="rect">
          <a:avLst/>
        </a:prstGeom>
        <a:solidFill>
          <a:schemeClr val="accent2">
            <a:hueOff val="1716462"/>
            <a:satOff val="-30505"/>
            <a:lumOff val="98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Multiple filters</a:t>
          </a:r>
          <a:endParaRPr lang="fr-BE" sz="1800" kern="1200" dirty="0"/>
        </a:p>
      </dsp:txBody>
      <dsp:txXfrm>
        <a:off x="3365896" y="1172170"/>
        <a:ext cx="1529953" cy="917971"/>
      </dsp:txXfrm>
    </dsp:sp>
    <dsp:sp modelId="{A217A3B3-584B-4F74-BDE5-2F6530019F73}">
      <dsp:nvSpPr>
        <dsp:cNvPr id="0" name=""/>
        <dsp:cNvSpPr/>
      </dsp:nvSpPr>
      <dsp:spPr>
        <a:xfrm>
          <a:off x="0" y="2243137"/>
          <a:ext cx="1529953" cy="917971"/>
        </a:xfrm>
        <a:prstGeom prst="rect">
          <a:avLst/>
        </a:prstGeom>
        <a:solidFill>
          <a:schemeClr val="accent2">
            <a:hueOff val="2059755"/>
            <a:satOff val="-36606"/>
            <a:lumOff val="117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Hide source data</a:t>
          </a:r>
          <a:endParaRPr lang="fr-BE" sz="1800" kern="1200" dirty="0"/>
        </a:p>
      </dsp:txBody>
      <dsp:txXfrm>
        <a:off x="0" y="2243137"/>
        <a:ext cx="1529953" cy="917971"/>
      </dsp:txXfrm>
    </dsp:sp>
    <dsp:sp modelId="{A2BB84D9-00A3-4D50-8EF0-0377C04EB303}">
      <dsp:nvSpPr>
        <dsp:cNvPr id="0" name=""/>
        <dsp:cNvSpPr/>
      </dsp:nvSpPr>
      <dsp:spPr>
        <a:xfrm>
          <a:off x="1682948" y="2243137"/>
          <a:ext cx="1529953" cy="917971"/>
        </a:xfrm>
        <a:prstGeom prst="rect">
          <a:avLst/>
        </a:prstGeom>
        <a:solidFill>
          <a:schemeClr val="accent2">
            <a:hueOff val="2403047"/>
            <a:satOff val="-42707"/>
            <a:lumOff val="137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800" kern="1200" dirty="0"/>
            <a:t>Show </a:t>
          </a:r>
          <a:r>
            <a:rPr lang="fr-BE" sz="1800" kern="1200" dirty="0" err="1"/>
            <a:t>empty</a:t>
          </a:r>
          <a:r>
            <a:rPr lang="fr-BE" sz="1800" kern="1200" dirty="0"/>
            <a:t>/all items</a:t>
          </a:r>
        </a:p>
      </dsp:txBody>
      <dsp:txXfrm>
        <a:off x="1682948" y="2243137"/>
        <a:ext cx="1529953" cy="917971"/>
      </dsp:txXfrm>
    </dsp:sp>
    <dsp:sp modelId="{0C44EAF4-A360-4EA1-BFF3-570BC849F901}">
      <dsp:nvSpPr>
        <dsp:cNvPr id="0" name=""/>
        <dsp:cNvSpPr/>
      </dsp:nvSpPr>
      <dsp:spPr>
        <a:xfrm>
          <a:off x="3365896" y="2243137"/>
          <a:ext cx="1529953" cy="917971"/>
        </a:xfrm>
        <a:prstGeom prst="rect">
          <a:avLst/>
        </a:prstGeom>
        <a:solidFill>
          <a:schemeClr val="accent2">
            <a:hueOff val="2746340"/>
            <a:satOff val="-48808"/>
            <a:lumOff val="156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Default settings</a:t>
          </a:r>
          <a:endParaRPr lang="fr-BE" sz="1800" kern="1200" dirty="0"/>
        </a:p>
      </dsp:txBody>
      <dsp:txXfrm>
        <a:off x="3365896" y="2243137"/>
        <a:ext cx="1529953" cy="91797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50E0C-4BDF-4D82-A06C-F45C5E6FBAC4}">
      <dsp:nvSpPr>
        <dsp:cNvPr id="0" name=""/>
        <dsp:cNvSpPr/>
      </dsp:nvSpPr>
      <dsp:spPr>
        <a:xfrm>
          <a:off x="415274" y="788"/>
          <a:ext cx="1752607" cy="105156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Power pivot and the </a:t>
          </a:r>
          <a:r>
            <a:rPr lang="en-GB" sz="1800" kern="1200" dirty="0" err="1"/>
            <a:t>datamodel</a:t>
          </a:r>
          <a:endParaRPr lang="fr-BE" sz="1800" kern="1200" dirty="0"/>
        </a:p>
      </dsp:txBody>
      <dsp:txXfrm>
        <a:off x="415274" y="788"/>
        <a:ext cx="1752607" cy="1051564"/>
      </dsp:txXfrm>
    </dsp:sp>
    <dsp:sp modelId="{2B91643B-DFF3-4DA6-B9B0-CE9B7F127674}">
      <dsp:nvSpPr>
        <dsp:cNvPr id="0" name=""/>
        <dsp:cNvSpPr/>
      </dsp:nvSpPr>
      <dsp:spPr>
        <a:xfrm>
          <a:off x="2343142" y="788"/>
          <a:ext cx="1752607" cy="1051564"/>
        </a:xfrm>
        <a:prstGeom prst="rect">
          <a:avLst/>
        </a:prstGeom>
        <a:solidFill>
          <a:schemeClr val="accent2">
            <a:hueOff val="549268"/>
            <a:satOff val="-9762"/>
            <a:lumOff val="31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Adding tables to the data model</a:t>
          </a:r>
          <a:endParaRPr lang="fr-BE" sz="1800" kern="1200" dirty="0"/>
        </a:p>
      </dsp:txBody>
      <dsp:txXfrm>
        <a:off x="2343142" y="788"/>
        <a:ext cx="1752607" cy="1051564"/>
      </dsp:txXfrm>
    </dsp:sp>
    <dsp:sp modelId="{FA2A3A22-E640-460D-BD0B-8F70CE09CDE9}">
      <dsp:nvSpPr>
        <dsp:cNvPr id="0" name=""/>
        <dsp:cNvSpPr/>
      </dsp:nvSpPr>
      <dsp:spPr>
        <a:xfrm>
          <a:off x="4271010" y="788"/>
          <a:ext cx="1752607" cy="1051564"/>
        </a:xfrm>
        <a:prstGeom prst="rect">
          <a:avLst/>
        </a:prstGeom>
        <a:solidFill>
          <a:schemeClr val="accent2">
            <a:hueOff val="1098536"/>
            <a:satOff val="-19523"/>
            <a:lumOff val="62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The </a:t>
          </a:r>
          <a:r>
            <a:rPr lang="en-GB" sz="1800" kern="1200" dirty="0" err="1"/>
            <a:t>datamodel</a:t>
          </a:r>
          <a:r>
            <a:rPr lang="en-GB" sz="1800" kern="1200" dirty="0"/>
            <a:t> window</a:t>
          </a:r>
          <a:endParaRPr lang="fr-BE" sz="1800" kern="1200" dirty="0"/>
        </a:p>
      </dsp:txBody>
      <dsp:txXfrm>
        <a:off x="4271010" y="788"/>
        <a:ext cx="1752607" cy="1051564"/>
      </dsp:txXfrm>
    </dsp:sp>
    <dsp:sp modelId="{B52FB2F6-1F48-4A85-B9AC-0AB916CEBB24}">
      <dsp:nvSpPr>
        <dsp:cNvPr id="0" name=""/>
        <dsp:cNvSpPr/>
      </dsp:nvSpPr>
      <dsp:spPr>
        <a:xfrm>
          <a:off x="6198878" y="788"/>
          <a:ext cx="1752607" cy="1051564"/>
        </a:xfrm>
        <a:prstGeom prst="rect">
          <a:avLst/>
        </a:prstGeom>
        <a:solidFill>
          <a:schemeClr val="accent2">
            <a:hueOff val="1647804"/>
            <a:satOff val="-29285"/>
            <a:lumOff val="94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800" kern="1200" dirty="0" err="1"/>
            <a:t>Creating</a:t>
          </a:r>
          <a:r>
            <a:rPr lang="fr-BE" sz="1800" kern="1200" dirty="0"/>
            <a:t> </a:t>
          </a:r>
          <a:r>
            <a:rPr lang="fr-BE" sz="1800" kern="1200" dirty="0" err="1"/>
            <a:t>relationships</a:t>
          </a:r>
          <a:r>
            <a:rPr lang="fr-BE" sz="1800" kern="1200" dirty="0"/>
            <a:t> </a:t>
          </a:r>
          <a:r>
            <a:rPr lang="fr-BE" sz="1800" kern="1200" dirty="0" err="1"/>
            <a:t>between</a:t>
          </a:r>
          <a:r>
            <a:rPr lang="fr-BE" sz="1800" kern="1200" dirty="0"/>
            <a:t> tables</a:t>
          </a:r>
        </a:p>
      </dsp:txBody>
      <dsp:txXfrm>
        <a:off x="6198878" y="788"/>
        <a:ext cx="1752607" cy="1051564"/>
      </dsp:txXfrm>
    </dsp:sp>
    <dsp:sp modelId="{D4A81E75-FF8B-4974-BEC2-407AC46AAAA0}">
      <dsp:nvSpPr>
        <dsp:cNvPr id="0" name=""/>
        <dsp:cNvSpPr/>
      </dsp:nvSpPr>
      <dsp:spPr>
        <a:xfrm>
          <a:off x="2343142" y="1227613"/>
          <a:ext cx="1752607" cy="1051564"/>
        </a:xfrm>
        <a:prstGeom prst="rect">
          <a:avLst/>
        </a:prstGeom>
        <a:solidFill>
          <a:schemeClr val="accent2">
            <a:hueOff val="2197072"/>
            <a:satOff val="-39046"/>
            <a:lumOff val="125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 err="1"/>
            <a:t>Pivottable</a:t>
          </a:r>
          <a:r>
            <a:rPr lang="en-GB" sz="1800" kern="1200" dirty="0"/>
            <a:t> based on data model</a:t>
          </a:r>
          <a:endParaRPr lang="fr-BE" sz="1800" kern="1200" dirty="0"/>
        </a:p>
      </dsp:txBody>
      <dsp:txXfrm>
        <a:off x="2343142" y="1227613"/>
        <a:ext cx="1752607" cy="1051564"/>
      </dsp:txXfrm>
    </dsp:sp>
    <dsp:sp modelId="{5CC24D7A-2C79-454F-8AE2-0FA5311419CA}">
      <dsp:nvSpPr>
        <dsp:cNvPr id="0" name=""/>
        <dsp:cNvSpPr/>
      </dsp:nvSpPr>
      <dsp:spPr>
        <a:xfrm>
          <a:off x="4271010" y="1227613"/>
          <a:ext cx="1752607" cy="1051564"/>
        </a:xfrm>
        <a:prstGeom prst="rect">
          <a:avLst/>
        </a:prstGeom>
        <a:solidFill>
          <a:schemeClr val="accent2">
            <a:hueOff val="2746340"/>
            <a:satOff val="-48808"/>
            <a:lumOff val="156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Extra features when using </a:t>
          </a:r>
          <a:r>
            <a:rPr lang="en-GB" sz="1800" kern="1200" dirty="0" err="1"/>
            <a:t>datamodel</a:t>
          </a:r>
          <a:endParaRPr lang="fr-BE" sz="1800" kern="1200" dirty="0"/>
        </a:p>
      </dsp:txBody>
      <dsp:txXfrm>
        <a:off x="4271010" y="1227613"/>
        <a:ext cx="1752607" cy="10515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362463E-60EE-AD49-968F-F1A29E4C52F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9F40D0-17FA-A340-BE98-4110CE9316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F72A95-310D-474F-AAFA-C1AFC6E19097}" type="datetimeFigureOut">
              <a:rPr lang="nl-NL" smtClean="0"/>
              <a:t>26-8-2023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5E1A27-5543-F341-A204-29B9FBA79E2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15EC37-814D-124C-9716-8D951F1B09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4BA22-BD33-0C44-B291-38DCEF381B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7450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EE7A1F-D148-7C4E-848E-AAAA7C0263A4}" type="datetimeFigureOut">
              <a:rPr lang="en-GB" smtClean="0"/>
              <a:t>26/08/2023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9903-2963-EB42-A7B7-EFCD51302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29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DFE9E7-7AAB-471A-84C9-D7CA2127B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A849AEA-65EE-43E1-93F8-022A7E916E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BF4BF6-A0B3-4DD4-AC58-7D61BBE40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E495CE-E463-4F35-B1FE-531694B7F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Pivot tables</a:t>
            </a:r>
            <a:endParaRPr lang="en-GB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3480C7-EDAC-404F-83A3-BA9E7B316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2154-88E8-0F42-9CCB-EB40002FD3D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075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C6F21C-4311-47CB-BD81-920DD74FC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0FC521E-E57A-46B9-A67B-ACA53CD153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03611A-FECC-487B-A924-5B7A1F0F2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6CBAB1-9E60-46C1-B90A-5E58FAB65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Pivot tables</a:t>
            </a:r>
            <a:endParaRPr lang="en-GB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6B40EB-6D1C-4F76-A1D1-123C2FC4D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2154-88E8-0F42-9CCB-EB40002FD3D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893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FB3EB64-6C34-4204-9556-6743AAB948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AFC3DBA-3CA3-4E01-996D-E78642801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78D7BA-046F-4200-9B86-AC49F9616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A4D354-A93A-4910-8E38-75A3B9D31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Pivot tables</a:t>
            </a:r>
            <a:endParaRPr lang="en-GB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590A9F-9B92-4A6A-8DAA-1CC969C61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2154-88E8-0F42-9CCB-EB40002FD3D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578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973610-2185-4AE1-AF74-5A7509A5F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C52228-C632-46E9-880C-044EBE5AF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DBC9D5-27EF-4955-B6A9-FA0E82AC6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645998-0769-4BC3-8FB4-441BB807F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Pivot tables</a:t>
            </a:r>
            <a:endParaRPr lang="en-GB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DB9A06-94B3-4CBE-B6C0-9835C6DCC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2154-88E8-0F42-9CCB-EB40002FD3D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513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B5A5DC-1570-433C-BAD7-C08685E2B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A3C1B4-F48C-48FC-98AB-2AA2785C3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43E8EA-BB67-4E36-AD74-7E752355A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347D66-EAE9-4643-AEAE-66CFFBD49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Pivot tables</a:t>
            </a:r>
            <a:endParaRPr lang="en-GB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1CDD0B-90EE-4D99-90F1-AC6115B71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2154-88E8-0F42-9CCB-EB40002FD3D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8716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3E0874-6EB7-4E5F-8D8C-C19872DCF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143ECC-C663-4BD8-96E3-72BC9A01D0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EC0BA74-5972-4BBF-9051-455039BE16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03FE531-9D67-43DD-ADB6-CAA68903D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17EAE6E-C164-4931-8BBC-0D7E7DBD8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Pivot tables</a:t>
            </a:r>
            <a:endParaRPr lang="en-GB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C27FDB-7887-46F6-A108-29B7D6045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2154-88E8-0F42-9CCB-EB40002FD3D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768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A4FA66-3438-4A7D-95E4-757260BE7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11C73BA-D331-4EEC-8BEB-AF54ABFE3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AF089FA-1EB2-48B3-B041-CBC29915B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84503B6-0247-4DFA-8DA2-08FFE803C3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520D281-3810-41F6-ACBE-927433C0C2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A7D0CB0-1A34-4F19-8003-7E1F03B14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DA98355-D22F-4F51-B411-A591AEB29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Pivot tables</a:t>
            </a:r>
            <a:endParaRPr lang="en-GB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2365F52-108D-4FC0-BBCC-FD982020F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2154-88E8-0F42-9CCB-EB40002FD3D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648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2D5E5B-287C-4864-BF11-A0A166B42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07969AD-0215-4A95-88D5-0F638985B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98E941D-7359-4270-9702-2129EE60A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Pivot tables</a:t>
            </a:r>
            <a:endParaRPr lang="en-GB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C0A1387-CA73-42B1-8A68-04493B8DC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2154-88E8-0F42-9CCB-EB40002FD3D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6611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351AF46-FFCF-41AB-9DAF-84DF2E83B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90DF0DE-61CC-472E-B796-76476F3CC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Pivot tables</a:t>
            </a:r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95D7A10-7E47-4521-92EF-8D87A31BE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2154-88E8-0F42-9CCB-EB40002FD3D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41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2FB311-C4A1-4FB4-9F8E-0F9C9250D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020EC7-360B-4C18-B1A4-115474264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D88F861-C609-446D-B056-60C06C216A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DD95BD1-053B-4EE3-920B-D9BA59DDF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3BD38B4-75FE-4862-8957-0D935F7E7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Pivot tables</a:t>
            </a:r>
            <a:endParaRPr lang="en-GB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42E2D7D-A464-4BF6-B177-B3C8861ED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2154-88E8-0F42-9CCB-EB40002FD3D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0726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813095-1AC5-4002-BCA6-8528644DC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C4ADDA4-65D2-48F4-BC4D-FD611D5DF1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FE55970-11DC-4C75-988C-0DC3B2D457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F7F102A-4737-4437-89B8-7E929118E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84F048-FD8C-4C36-AE7B-CB10A035F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Pivot tables</a:t>
            </a:r>
            <a:endParaRPr lang="en-GB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6A023E0-1391-411D-9E9C-D673C561C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2154-88E8-0F42-9CCB-EB40002FD3D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278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20A3052-6473-471F-B42E-BCB7F7036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7398F2-5997-491D-B254-0CB894707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8970D7-8640-42E8-B4FC-0E768C8045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2739AF-76FA-4C85-AC8F-B1E393EDF4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Pivot tables</a:t>
            </a:r>
            <a:endParaRPr lang="en-GB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3292F9-D81B-425D-88CF-195FB88E5F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52154-88E8-0F42-9CCB-EB40002FD3D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73931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9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onlinetraininghub.com/pivot-table" TargetMode="External"/><Relationship Id="rId7" Type="http://schemas.openxmlformats.org/officeDocument/2006/relationships/hyperlink" Target="https://templates.office.com/nl-nl/zelfstudie-draaitabel-tm16400647" TargetMode="External"/><Relationship Id="rId2" Type="http://schemas.openxmlformats.org/officeDocument/2006/relationships/hyperlink" Target="https://www.contextures.com/pivottable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upport.microsoft.com/nl-nl/office/a9a84538-bfe9-40a9-a8e9-f99134456576" TargetMode="External"/><Relationship Id="rId5" Type="http://schemas.openxmlformats.org/officeDocument/2006/relationships/hyperlink" Target="https://www.goodly.co.in/tag/pivot-tables/" TargetMode="External"/><Relationship Id="rId4" Type="http://schemas.openxmlformats.org/officeDocument/2006/relationships/hyperlink" Target="https://chandoo.org/wp/excel-pivot-table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5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6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8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16A14-57EE-AC49-810C-764619F4E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420" y="841772"/>
            <a:ext cx="7795260" cy="1790700"/>
          </a:xfrm>
        </p:spPr>
        <p:txBody>
          <a:bodyPr>
            <a:normAutofit fontScale="90000"/>
          </a:bodyPr>
          <a:lstStyle/>
          <a:p>
            <a:r>
              <a:rPr lang="fr-BE" dirty="0"/>
              <a:t>Pivot tables</a:t>
            </a:r>
            <a:br>
              <a:rPr lang="fr-BE" dirty="0"/>
            </a:br>
            <a:r>
              <a:rPr lang="fr-BE" dirty="0" err="1"/>
              <a:t>Draaitabellen</a:t>
            </a:r>
            <a:br>
              <a:rPr lang="fr-BE" dirty="0"/>
            </a:br>
            <a:r>
              <a:rPr lang="fr-BE" dirty="0"/>
              <a:t>Tableaux croisés dynamiques</a:t>
            </a:r>
            <a:endParaRPr lang="en-GB" dirty="0"/>
          </a:p>
        </p:txBody>
      </p:sp>
      <p:sp>
        <p:nvSpPr>
          <p:cNvPr id="15" name="Sous-titre 14">
            <a:extLst>
              <a:ext uri="{FF2B5EF4-FFF2-40B4-BE49-F238E27FC236}">
                <a16:creationId xmlns:a16="http://schemas.microsoft.com/office/drawing/2014/main" id="{B5CBC269-EE18-4F55-B03F-044D7F4A07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Danny Puype – Trainer/Developer</a:t>
            </a:r>
            <a:br>
              <a:rPr lang="en-GB" dirty="0"/>
            </a:br>
            <a:r>
              <a:rPr lang="en-GB" dirty="0"/>
              <a:t>danny@puype.com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184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BA9774-3ECF-4EC8-B6AB-8058E427E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GB" sz="33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Using the data model with PowerPivot</a:t>
            </a:r>
            <a:endParaRPr lang="nl-BE" sz="3300" dirty="0">
              <a:effectLst/>
            </a:endParaRP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81FAC7F4-469D-4F06-B580-05A79B6381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6249968"/>
              </p:ext>
            </p:extLst>
          </p:nvPr>
        </p:nvGraphicFramePr>
        <p:xfrm>
          <a:off x="388620" y="1370013"/>
          <a:ext cx="8366760" cy="2279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CE0A7B4D-BB5E-47F9-B344-0BC0648B491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33625" y="3929634"/>
            <a:ext cx="4476750" cy="8595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1675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66C7F45A-4E5B-4E2A-990C-A982397F7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Interesting</a:t>
            </a:r>
            <a:r>
              <a:rPr lang="fr-BE" dirty="0"/>
              <a:t> sources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BE7CAC6C-7EA2-40D8-8219-589054501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BE" dirty="0"/>
              <a:t>EN</a:t>
            </a:r>
            <a:endParaRPr lang="fr-BE" dirty="0">
              <a:hlinkClick r:id="rId2"/>
            </a:endParaRPr>
          </a:p>
          <a:p>
            <a:pPr lvl="1"/>
            <a:r>
              <a:rPr lang="fr-BE" dirty="0">
                <a:hlinkClick r:id="rId2"/>
              </a:rPr>
              <a:t>https://www.contextures.com/pivottableindex.html</a:t>
            </a:r>
            <a:endParaRPr lang="fr-BE" dirty="0"/>
          </a:p>
          <a:p>
            <a:pPr lvl="1"/>
            <a:r>
              <a:rPr lang="fr-BE" dirty="0">
                <a:hlinkClick r:id="rId3"/>
              </a:rPr>
              <a:t>https://www.myonlinetraininghub.com/pivot-table</a:t>
            </a:r>
            <a:endParaRPr lang="fr-BE" dirty="0"/>
          </a:p>
          <a:p>
            <a:pPr lvl="1"/>
            <a:r>
              <a:rPr lang="fr-BE" dirty="0">
                <a:hlinkClick r:id="rId4"/>
              </a:rPr>
              <a:t>https://chandoo.org/wp/excel-pivot-tables/</a:t>
            </a:r>
            <a:endParaRPr lang="fr-BE" dirty="0"/>
          </a:p>
          <a:p>
            <a:pPr lvl="1"/>
            <a:r>
              <a:rPr lang="fr-BE" dirty="0">
                <a:hlinkClick r:id="rId5"/>
              </a:rPr>
              <a:t>https://www.goodly.co.in/tag/pivot-tables/</a:t>
            </a:r>
            <a:endParaRPr lang="fr-BE" dirty="0"/>
          </a:p>
          <a:p>
            <a:pPr lvl="1"/>
            <a:r>
              <a:rPr lang="fr-BE" dirty="0" err="1"/>
              <a:t>Jelen</a:t>
            </a:r>
            <a:r>
              <a:rPr lang="fr-BE" dirty="0"/>
              <a:t>, B - Microsoft Excel 2019 Pivot Table Data </a:t>
            </a:r>
            <a:r>
              <a:rPr lang="fr-BE" dirty="0" err="1"/>
              <a:t>Crunching</a:t>
            </a:r>
            <a:endParaRPr lang="fr-BE" dirty="0"/>
          </a:p>
          <a:p>
            <a:pPr lvl="1"/>
            <a:endParaRPr lang="fr-BE" dirty="0"/>
          </a:p>
          <a:p>
            <a:r>
              <a:rPr lang="fr-BE" dirty="0"/>
              <a:t>NL</a:t>
            </a:r>
          </a:p>
          <a:p>
            <a:pPr lvl="1"/>
            <a:r>
              <a:rPr lang="fr-BE" dirty="0">
                <a:hlinkClick r:id="rId6"/>
              </a:rPr>
              <a:t>https://support.microsoft.com/nl-nl/office/a9a84538-bfe9-40a9-a8e9-f99134456576</a:t>
            </a:r>
            <a:endParaRPr lang="fr-BE" dirty="0"/>
          </a:p>
          <a:p>
            <a:pPr lvl="1"/>
            <a:r>
              <a:rPr lang="fr-BE" dirty="0">
                <a:hlinkClick r:id="rId7"/>
              </a:rPr>
              <a:t>https://templates.office.com/nl-nl/zelfstudie-draaitabel-tm16400647</a:t>
            </a:r>
            <a:endParaRPr lang="fr-BE" dirty="0"/>
          </a:p>
          <a:p>
            <a:pPr lvl="1"/>
            <a:r>
              <a:rPr lang="nl-NL" dirty="0"/>
              <a:t>Johan van de Bunt - Draaitabellen Excel 2019 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6054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C7F8A4-6E2E-4974-A62E-7E39DD2C8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Program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54AFADB-3BB0-4B5C-90B2-BF12CC9DC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Lists and tables – source data</a:t>
            </a:r>
          </a:p>
          <a:p>
            <a:r>
              <a:rPr lang="en-GB" dirty="0" err="1"/>
              <a:t>Pivottable</a:t>
            </a:r>
            <a:r>
              <a:rPr lang="en-GB" dirty="0"/>
              <a:t> creation</a:t>
            </a:r>
          </a:p>
          <a:p>
            <a:r>
              <a:rPr lang="en-GB" dirty="0"/>
              <a:t>Analysing the data</a:t>
            </a:r>
          </a:p>
          <a:p>
            <a:r>
              <a:rPr lang="en-GB" dirty="0" err="1"/>
              <a:t>Pivotchart</a:t>
            </a:r>
            <a:r>
              <a:rPr lang="en-GB" dirty="0"/>
              <a:t> creation</a:t>
            </a:r>
          </a:p>
          <a:p>
            <a:r>
              <a:rPr lang="en-GB" dirty="0"/>
              <a:t>Calculations</a:t>
            </a:r>
            <a:r>
              <a:rPr lang="en-GB" baseline="0" dirty="0"/>
              <a:t> </a:t>
            </a:r>
          </a:p>
          <a:p>
            <a:r>
              <a:rPr lang="en-GB" baseline="0" dirty="0"/>
              <a:t>Grouping</a:t>
            </a:r>
          </a:p>
          <a:p>
            <a:r>
              <a:rPr lang="en-GB" baseline="0" dirty="0"/>
              <a:t>Advanced settings and options</a:t>
            </a:r>
            <a:endParaRPr lang="en-GB" dirty="0"/>
          </a:p>
          <a:p>
            <a:r>
              <a:rPr lang="en-GB" dirty="0"/>
              <a:t>Creating a dashboard</a:t>
            </a:r>
          </a:p>
          <a:p>
            <a:r>
              <a:rPr lang="en-GB" dirty="0"/>
              <a:t>Using the data model with PowerPivot</a:t>
            </a:r>
          </a:p>
        </p:txBody>
      </p:sp>
    </p:spTree>
    <p:extLst>
      <p:ext uri="{BB962C8B-B14F-4D97-AF65-F5344CB8AC3E}">
        <p14:creationId xmlns:p14="http://schemas.microsoft.com/office/powerpoint/2010/main" val="111260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BAD1AE-01A3-4E61-9A94-826281B73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3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Lists and tables – source data</a:t>
            </a:r>
            <a:endParaRPr lang="fr-BE" dirty="0"/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FC90DE5D-5904-4411-9A47-75B6915908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282102"/>
              </p:ext>
            </p:extLst>
          </p:nvPr>
        </p:nvGraphicFramePr>
        <p:xfrm>
          <a:off x="628650" y="1370013"/>
          <a:ext cx="3829050" cy="3262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A496A0D3-8FCA-420B-BE03-38500AC5287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8019"/>
          <a:stretch/>
        </p:blipFill>
        <p:spPr>
          <a:xfrm>
            <a:off x="4792982" y="1604831"/>
            <a:ext cx="4137660" cy="279267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76946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A07E47-2329-4C78-8BE1-C490933B1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GB" sz="33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Pivottable</a:t>
            </a:r>
            <a:r>
              <a:rPr lang="en-GB" sz="33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creation</a:t>
            </a:r>
            <a:endParaRPr lang="nl-BE" sz="3300" dirty="0">
              <a:effectLst/>
            </a:endParaRP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9D21DB70-961B-44C8-90C3-0B6E5A7BAF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8374634"/>
              </p:ext>
            </p:extLst>
          </p:nvPr>
        </p:nvGraphicFramePr>
        <p:xfrm>
          <a:off x="3771900" y="1760219"/>
          <a:ext cx="4908812" cy="28721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7FE3ED45-A2A7-46F1-8F15-565AD5901CA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3288" y="1481614"/>
            <a:ext cx="2936184" cy="33194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35601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83CCFD-C0A0-41D0-A13A-3756107A9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GB" sz="33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Analysing the data</a:t>
            </a:r>
            <a:endParaRPr lang="nl-BE" sz="3300" dirty="0">
              <a:effectLst/>
            </a:endParaRP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0A38726B-0866-49A4-8E09-C1A2044628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1640434"/>
              </p:ext>
            </p:extLst>
          </p:nvPr>
        </p:nvGraphicFramePr>
        <p:xfrm>
          <a:off x="628650" y="1066800"/>
          <a:ext cx="4415790" cy="3688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C22C1310-9291-4A26-9D51-E5F4AB0B135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64480" y="2296570"/>
            <a:ext cx="3472814" cy="13640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34212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D4B2DA-90B0-4D05-AD65-13F68C2AF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GB" sz="33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Pivotchart</a:t>
            </a:r>
            <a:r>
              <a:rPr lang="en-GB" sz="33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creation</a:t>
            </a:r>
            <a:endParaRPr lang="nl-BE" sz="3300" dirty="0">
              <a:effectLst/>
            </a:endParaRP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F6EE98BF-1CC0-4475-9595-4BAA224DA9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2954760"/>
              </p:ext>
            </p:extLst>
          </p:nvPr>
        </p:nvGraphicFramePr>
        <p:xfrm>
          <a:off x="342900" y="1370013"/>
          <a:ext cx="4621530" cy="3217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7A8F3564-0042-4446-A475-084157E8F60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78830" y="1268016"/>
            <a:ext cx="3722270" cy="3492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0260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129C3B-8E75-436D-9388-3DA254ED7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GB" sz="3300" kern="1200" baseline="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Advanced settings and options</a:t>
            </a:r>
            <a:endParaRPr lang="nl-BE" sz="3300" dirty="0">
              <a:effectLst/>
            </a:endParaRP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7C3ADA17-B6E3-4B8F-B65A-B4F5F5801B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1383894"/>
              </p:ext>
            </p:extLst>
          </p:nvPr>
        </p:nvGraphicFramePr>
        <p:xfrm>
          <a:off x="4693920" y="1088073"/>
          <a:ext cx="4450080" cy="3262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224240D1-40F8-4EAC-88D4-B6186CBA4F6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5756" y="1335246"/>
            <a:ext cx="3526114" cy="30303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1601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021854-0A45-457D-878F-EC59F12E0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GB" sz="33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Creating a dashboard</a:t>
            </a:r>
            <a:endParaRPr lang="nl-BE" sz="3300" dirty="0">
              <a:effectLst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E34C08B-B936-439B-805A-655020C795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6019" y="1370013"/>
            <a:ext cx="6311962" cy="3262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171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74DF40-6E2A-4A67-9B3D-76D80CC01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Interesting options and configurations – problem solving</a:t>
            </a:r>
            <a:endParaRPr lang="fr-BE" dirty="0"/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160EB435-4765-48B3-8CCB-209750F460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090177"/>
              </p:ext>
            </p:extLst>
          </p:nvPr>
        </p:nvGraphicFramePr>
        <p:xfrm>
          <a:off x="628650" y="1370013"/>
          <a:ext cx="4895850" cy="3262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3CE52689-B570-4AA3-A270-5D37898F658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80942" y="1907699"/>
            <a:ext cx="2943958" cy="21869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07856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ecBase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onderie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nderi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NCOI Learning">
      <a:dk1>
        <a:srgbClr val="454444"/>
      </a:dk1>
      <a:lt1>
        <a:srgbClr val="FFFFFF"/>
      </a:lt1>
      <a:dk2>
        <a:srgbClr val="454444"/>
      </a:dk2>
      <a:lt2>
        <a:srgbClr val="D2CEE1"/>
      </a:lt2>
      <a:accent1>
        <a:srgbClr val="2A2A71"/>
      </a:accent1>
      <a:accent2>
        <a:srgbClr val="D2CEE1"/>
      </a:accent2>
      <a:accent3>
        <a:srgbClr val="66BEC9"/>
      </a:accent3>
      <a:accent4>
        <a:srgbClr val="F4952E"/>
      </a:accent4>
      <a:accent5>
        <a:srgbClr val="D55459"/>
      </a:accent5>
      <a:accent6>
        <a:srgbClr val="9188B4"/>
      </a:accent6>
      <a:hlink>
        <a:srgbClr val="454444"/>
      </a:hlink>
      <a:folHlink>
        <a:srgbClr val="2A2A7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ForecBase</Template>
  <TotalTime>1049</TotalTime>
  <Words>321</Words>
  <Application>Microsoft Office PowerPoint</Application>
  <PresentationFormat>On-screen Show (16:9)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Rockwell</vt:lpstr>
      <vt:lpstr>ForecBase</vt:lpstr>
      <vt:lpstr>Pivot tables Draaitabellen Tableaux croisés dynamiques</vt:lpstr>
      <vt:lpstr>Program</vt:lpstr>
      <vt:lpstr>Lists and tables – source data</vt:lpstr>
      <vt:lpstr>Pivottable creation</vt:lpstr>
      <vt:lpstr>Analysing the data</vt:lpstr>
      <vt:lpstr>Pivotchart creation</vt:lpstr>
      <vt:lpstr>Advanced settings and options</vt:lpstr>
      <vt:lpstr>Creating a dashboard</vt:lpstr>
      <vt:lpstr>Interesting options and configurations – problem solving</vt:lpstr>
      <vt:lpstr>Using the data model with PowerPivot</vt:lpstr>
      <vt:lpstr>Interesting 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Graphic elements  &amp; inspiration</dc:title>
  <dc:creator>Brenda Lissens</dc:creator>
  <cp:lastModifiedBy>Danny P</cp:lastModifiedBy>
  <cp:revision>33</cp:revision>
  <dcterms:created xsi:type="dcterms:W3CDTF">2020-07-15T08:17:38Z</dcterms:created>
  <dcterms:modified xsi:type="dcterms:W3CDTF">2023-08-26T10:23:08Z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2023-08-26T10:03:11Z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c2d2fea2-5c86-4b8c-8d7b-6eb4b94f1f05</vt:lpwstr>
  </property>
  <property fmtid="{D5CDD505-2E9C-101B-9397-08002B2CF9AE}" pid="7" name="MSIP_Label_defa4170-0d19-0005-0004-bc88714345d2_ActionId">
    <vt:lpwstr>6092eaaa-fdfb-4b98-baa1-0110b8118aaf</vt:lpwstr>
  </property>
  <property fmtid="{D5CDD505-2E9C-101B-9397-08002B2CF9AE}" pid="8" name="MSIP_Label_defa4170-0d19-0005-0004-bc88714345d2_ContentBits">
    <vt:lpwstr>0</vt:lpwstr>
  </property>
</Properties>
</file>