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BE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–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414" autoAdjust="0"/>
  </p:normalViewPr>
  <p:slideViewPr>
    <p:cSldViewPr snapToGrid="0" snapToObjects="1">
      <p:cViewPr varScale="1">
        <p:scale>
          <a:sx n="117" d="100"/>
          <a:sy n="117" d="100"/>
        </p:scale>
        <p:origin x="954" y="2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A4E2FC-3ED3-4B4A-803C-4222AC1C56BB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674269D5-C365-4561-8BC1-D27F8DCDA73D}">
      <dgm:prSet phldrT="[Texte]"/>
      <dgm:spPr/>
      <dgm:t>
        <a:bodyPr/>
        <a:lstStyle/>
        <a:p>
          <a:r>
            <a:rPr lang="en-GB" noProof="0" dirty="0" err="1"/>
            <a:t>Gegevens</a:t>
          </a:r>
          <a:r>
            <a:rPr lang="en-GB" noProof="0" dirty="0"/>
            <a:t> </a:t>
          </a:r>
          <a:r>
            <a:rPr lang="en-GB" noProof="0" dirty="0" err="1"/>
            <a:t>structuur</a:t>
          </a:r>
          <a:endParaRPr lang="fr-BE" dirty="0"/>
        </a:p>
      </dgm:t>
    </dgm:pt>
    <dgm:pt modelId="{93E12AAF-C9E9-44E2-914C-5AE271B7D04C}" type="parTrans" cxnId="{C1AF58ED-1579-4353-AD5B-790042E62C22}">
      <dgm:prSet/>
      <dgm:spPr/>
      <dgm:t>
        <a:bodyPr/>
        <a:lstStyle/>
        <a:p>
          <a:endParaRPr lang="fr-BE"/>
        </a:p>
      </dgm:t>
    </dgm:pt>
    <dgm:pt modelId="{D81B5B46-B282-4351-ADED-500D56C44234}" type="sibTrans" cxnId="{C1AF58ED-1579-4353-AD5B-790042E62C22}">
      <dgm:prSet/>
      <dgm:spPr/>
      <dgm:t>
        <a:bodyPr/>
        <a:lstStyle/>
        <a:p>
          <a:endParaRPr lang="fr-BE"/>
        </a:p>
      </dgm:t>
    </dgm:pt>
    <dgm:pt modelId="{681D8E80-3288-40CD-BC61-540FACC1166E}">
      <dgm:prSet/>
      <dgm:spPr/>
      <dgm:t>
        <a:bodyPr/>
        <a:lstStyle/>
        <a:p>
          <a:r>
            <a:rPr lang="en-GB" noProof="0" dirty="0" err="1"/>
            <a:t>Voordelen</a:t>
          </a:r>
          <a:r>
            <a:rPr lang="en-GB" noProof="0" dirty="0"/>
            <a:t> van </a:t>
          </a:r>
          <a:r>
            <a:rPr lang="en-GB" noProof="0" dirty="0" err="1"/>
            <a:t>tabellen</a:t>
          </a:r>
          <a:endParaRPr lang="en-GB" noProof="0" dirty="0"/>
        </a:p>
      </dgm:t>
    </dgm:pt>
    <dgm:pt modelId="{0CF05631-E6D4-45FC-A181-E9D0D96092BB}" type="parTrans" cxnId="{99C40ED8-47C6-4B78-9348-208D80BC8F01}">
      <dgm:prSet/>
      <dgm:spPr/>
      <dgm:t>
        <a:bodyPr/>
        <a:lstStyle/>
        <a:p>
          <a:endParaRPr lang="fr-BE"/>
        </a:p>
      </dgm:t>
    </dgm:pt>
    <dgm:pt modelId="{3209EB8C-0116-45F7-8F8B-DC450AF52241}" type="sibTrans" cxnId="{99C40ED8-47C6-4B78-9348-208D80BC8F01}">
      <dgm:prSet/>
      <dgm:spPr/>
      <dgm:t>
        <a:bodyPr/>
        <a:lstStyle/>
        <a:p>
          <a:endParaRPr lang="fr-BE"/>
        </a:p>
      </dgm:t>
    </dgm:pt>
    <dgm:pt modelId="{328832A7-798C-477E-BF6B-C83C9E9F642F}">
      <dgm:prSet/>
      <dgm:spPr/>
      <dgm:t>
        <a:bodyPr/>
        <a:lstStyle/>
        <a:p>
          <a:r>
            <a:rPr lang="en-GB" noProof="0" dirty="0" err="1"/>
            <a:t>Subtotalen</a:t>
          </a:r>
          <a:endParaRPr lang="en-GB" noProof="0" dirty="0"/>
        </a:p>
      </dgm:t>
    </dgm:pt>
    <dgm:pt modelId="{1962B6DD-A6D3-4923-8A97-7D0B6A578BF3}" type="parTrans" cxnId="{3C028F72-12BD-4563-88AC-EA04F2B3D93C}">
      <dgm:prSet/>
      <dgm:spPr/>
      <dgm:t>
        <a:bodyPr/>
        <a:lstStyle/>
        <a:p>
          <a:endParaRPr lang="fr-BE"/>
        </a:p>
      </dgm:t>
    </dgm:pt>
    <dgm:pt modelId="{AE2C5229-D5B5-48FF-9638-A530D8FCFACA}" type="sibTrans" cxnId="{3C028F72-12BD-4563-88AC-EA04F2B3D93C}">
      <dgm:prSet/>
      <dgm:spPr/>
      <dgm:t>
        <a:bodyPr/>
        <a:lstStyle/>
        <a:p>
          <a:endParaRPr lang="fr-BE"/>
        </a:p>
      </dgm:t>
    </dgm:pt>
    <dgm:pt modelId="{7BE59332-8F76-4573-B13F-B3DCF08DB910}">
      <dgm:prSet/>
      <dgm:spPr/>
      <dgm:t>
        <a:bodyPr/>
        <a:lstStyle/>
        <a:p>
          <a:r>
            <a:rPr lang="en-GB" noProof="0" dirty="0" err="1"/>
            <a:t>Alternatieve</a:t>
          </a:r>
          <a:r>
            <a:rPr lang="en-GB" noProof="0" dirty="0"/>
            <a:t> </a:t>
          </a:r>
          <a:r>
            <a:rPr lang="en-GB" noProof="0" dirty="0" err="1"/>
            <a:t>functies</a:t>
          </a:r>
          <a:r>
            <a:rPr lang="en-GB" noProof="0" dirty="0"/>
            <a:t> </a:t>
          </a:r>
          <a:br>
            <a:rPr lang="en-GB" noProof="0" dirty="0"/>
          </a:br>
          <a:r>
            <a:rPr lang="en-GB" noProof="0" dirty="0" err="1"/>
            <a:t>Sumifs</a:t>
          </a:r>
          <a:r>
            <a:rPr lang="en-GB" noProof="0" dirty="0"/>
            <a:t>(), </a:t>
          </a:r>
          <a:r>
            <a:rPr lang="en-GB" noProof="0" dirty="0" err="1"/>
            <a:t>Sumproduct</a:t>
          </a:r>
          <a:r>
            <a:rPr lang="en-GB" noProof="0" dirty="0"/>
            <a:t>(), Filter()</a:t>
          </a:r>
        </a:p>
      </dgm:t>
    </dgm:pt>
    <dgm:pt modelId="{094CB34F-4984-460C-BE30-C5A4F728A214}" type="parTrans" cxnId="{E783D742-15B7-4433-8177-B4E51C0388B5}">
      <dgm:prSet/>
      <dgm:spPr/>
      <dgm:t>
        <a:bodyPr/>
        <a:lstStyle/>
        <a:p>
          <a:endParaRPr lang="fr-BE"/>
        </a:p>
      </dgm:t>
    </dgm:pt>
    <dgm:pt modelId="{9C408332-B0C6-47B1-AACD-9AE50A28044D}" type="sibTrans" cxnId="{E783D742-15B7-4433-8177-B4E51C0388B5}">
      <dgm:prSet/>
      <dgm:spPr/>
      <dgm:t>
        <a:bodyPr/>
        <a:lstStyle/>
        <a:p>
          <a:endParaRPr lang="fr-BE"/>
        </a:p>
      </dgm:t>
    </dgm:pt>
    <dgm:pt modelId="{9097922D-9F4A-49E8-9F6D-C93E25A79338}" type="pres">
      <dgm:prSet presAssocID="{81A4E2FC-3ED3-4B4A-803C-4222AC1C56BB}" presName="diagram" presStyleCnt="0">
        <dgm:presLayoutVars>
          <dgm:dir/>
          <dgm:resizeHandles val="exact"/>
        </dgm:presLayoutVars>
      </dgm:prSet>
      <dgm:spPr/>
    </dgm:pt>
    <dgm:pt modelId="{958C326A-415E-4498-85C4-AF450C1C523A}" type="pres">
      <dgm:prSet presAssocID="{674269D5-C365-4561-8BC1-D27F8DCDA73D}" presName="node" presStyleLbl="node1" presStyleIdx="0" presStyleCnt="4">
        <dgm:presLayoutVars>
          <dgm:bulletEnabled val="1"/>
        </dgm:presLayoutVars>
      </dgm:prSet>
      <dgm:spPr/>
    </dgm:pt>
    <dgm:pt modelId="{EB91F960-40BB-4CF5-9C9B-E62073CC4C89}" type="pres">
      <dgm:prSet presAssocID="{D81B5B46-B282-4351-ADED-500D56C44234}" presName="sibTrans" presStyleCnt="0"/>
      <dgm:spPr/>
    </dgm:pt>
    <dgm:pt modelId="{FFF74A13-53EA-42B5-98FF-4E7506D8DB6E}" type="pres">
      <dgm:prSet presAssocID="{681D8E80-3288-40CD-BC61-540FACC1166E}" presName="node" presStyleLbl="node1" presStyleIdx="1" presStyleCnt="4">
        <dgm:presLayoutVars>
          <dgm:bulletEnabled val="1"/>
        </dgm:presLayoutVars>
      </dgm:prSet>
      <dgm:spPr/>
    </dgm:pt>
    <dgm:pt modelId="{1494F181-3B54-4C7D-A4DF-BFF2AB88F2FB}" type="pres">
      <dgm:prSet presAssocID="{3209EB8C-0116-45F7-8F8B-DC450AF52241}" presName="sibTrans" presStyleCnt="0"/>
      <dgm:spPr/>
    </dgm:pt>
    <dgm:pt modelId="{4699BC6E-A142-4ABE-B38B-733D74B77DDF}" type="pres">
      <dgm:prSet presAssocID="{328832A7-798C-477E-BF6B-C83C9E9F642F}" presName="node" presStyleLbl="node1" presStyleIdx="2" presStyleCnt="4">
        <dgm:presLayoutVars>
          <dgm:bulletEnabled val="1"/>
        </dgm:presLayoutVars>
      </dgm:prSet>
      <dgm:spPr/>
    </dgm:pt>
    <dgm:pt modelId="{3AAF14CB-3875-4878-826B-2CFE88D1513C}" type="pres">
      <dgm:prSet presAssocID="{AE2C5229-D5B5-48FF-9638-A530D8FCFACA}" presName="sibTrans" presStyleCnt="0"/>
      <dgm:spPr/>
    </dgm:pt>
    <dgm:pt modelId="{24DE1DE4-038F-4C76-9212-FF32F303D5CE}" type="pres">
      <dgm:prSet presAssocID="{7BE59332-8F76-4573-B13F-B3DCF08DB910}" presName="node" presStyleLbl="node1" presStyleIdx="3" presStyleCnt="4">
        <dgm:presLayoutVars>
          <dgm:bulletEnabled val="1"/>
        </dgm:presLayoutVars>
      </dgm:prSet>
      <dgm:spPr/>
    </dgm:pt>
  </dgm:ptLst>
  <dgm:cxnLst>
    <dgm:cxn modelId="{E783D742-15B7-4433-8177-B4E51C0388B5}" srcId="{81A4E2FC-3ED3-4B4A-803C-4222AC1C56BB}" destId="{7BE59332-8F76-4573-B13F-B3DCF08DB910}" srcOrd="3" destOrd="0" parTransId="{094CB34F-4984-460C-BE30-C5A4F728A214}" sibTransId="{9C408332-B0C6-47B1-AACD-9AE50A28044D}"/>
    <dgm:cxn modelId="{23E37950-D27E-4CDD-8B0C-DB62CB336531}" type="presOf" srcId="{328832A7-798C-477E-BF6B-C83C9E9F642F}" destId="{4699BC6E-A142-4ABE-B38B-733D74B77DDF}" srcOrd="0" destOrd="0" presId="urn:microsoft.com/office/officeart/2005/8/layout/default"/>
    <dgm:cxn modelId="{3C028F72-12BD-4563-88AC-EA04F2B3D93C}" srcId="{81A4E2FC-3ED3-4B4A-803C-4222AC1C56BB}" destId="{328832A7-798C-477E-BF6B-C83C9E9F642F}" srcOrd="2" destOrd="0" parTransId="{1962B6DD-A6D3-4923-8A97-7D0B6A578BF3}" sibTransId="{AE2C5229-D5B5-48FF-9638-A530D8FCFACA}"/>
    <dgm:cxn modelId="{0FAC515A-A0FA-4989-B788-C095A9061F3D}" type="presOf" srcId="{674269D5-C365-4561-8BC1-D27F8DCDA73D}" destId="{958C326A-415E-4498-85C4-AF450C1C523A}" srcOrd="0" destOrd="0" presId="urn:microsoft.com/office/officeart/2005/8/layout/default"/>
    <dgm:cxn modelId="{8BD17E86-D27D-4925-A7BB-C0D10FB63860}" type="presOf" srcId="{7BE59332-8F76-4573-B13F-B3DCF08DB910}" destId="{24DE1DE4-038F-4C76-9212-FF32F303D5CE}" srcOrd="0" destOrd="0" presId="urn:microsoft.com/office/officeart/2005/8/layout/default"/>
    <dgm:cxn modelId="{A93784BF-9750-4FE3-A261-F55F4E733BFB}" type="presOf" srcId="{681D8E80-3288-40CD-BC61-540FACC1166E}" destId="{FFF74A13-53EA-42B5-98FF-4E7506D8DB6E}" srcOrd="0" destOrd="0" presId="urn:microsoft.com/office/officeart/2005/8/layout/default"/>
    <dgm:cxn modelId="{99C40ED8-47C6-4B78-9348-208D80BC8F01}" srcId="{81A4E2FC-3ED3-4B4A-803C-4222AC1C56BB}" destId="{681D8E80-3288-40CD-BC61-540FACC1166E}" srcOrd="1" destOrd="0" parTransId="{0CF05631-E6D4-45FC-A181-E9D0D96092BB}" sibTransId="{3209EB8C-0116-45F7-8F8B-DC450AF52241}"/>
    <dgm:cxn modelId="{C1AF58ED-1579-4353-AD5B-790042E62C22}" srcId="{81A4E2FC-3ED3-4B4A-803C-4222AC1C56BB}" destId="{674269D5-C365-4561-8BC1-D27F8DCDA73D}" srcOrd="0" destOrd="0" parTransId="{93E12AAF-C9E9-44E2-914C-5AE271B7D04C}" sibTransId="{D81B5B46-B282-4351-ADED-500D56C44234}"/>
    <dgm:cxn modelId="{6B587AF6-B671-46B1-9482-6B050357141B}" type="presOf" srcId="{81A4E2FC-3ED3-4B4A-803C-4222AC1C56BB}" destId="{9097922D-9F4A-49E8-9F6D-C93E25A79338}" srcOrd="0" destOrd="0" presId="urn:microsoft.com/office/officeart/2005/8/layout/default"/>
    <dgm:cxn modelId="{E2CEE346-757A-425D-8B8E-30078BDD8EE9}" type="presParOf" srcId="{9097922D-9F4A-49E8-9F6D-C93E25A79338}" destId="{958C326A-415E-4498-85C4-AF450C1C523A}" srcOrd="0" destOrd="0" presId="urn:microsoft.com/office/officeart/2005/8/layout/default"/>
    <dgm:cxn modelId="{A112E9D0-E105-4FD3-B2C3-33F058C6200C}" type="presParOf" srcId="{9097922D-9F4A-49E8-9F6D-C93E25A79338}" destId="{EB91F960-40BB-4CF5-9C9B-E62073CC4C89}" srcOrd="1" destOrd="0" presId="urn:microsoft.com/office/officeart/2005/8/layout/default"/>
    <dgm:cxn modelId="{A1A604D1-DFFE-45E7-A620-078ECDAB3C79}" type="presParOf" srcId="{9097922D-9F4A-49E8-9F6D-C93E25A79338}" destId="{FFF74A13-53EA-42B5-98FF-4E7506D8DB6E}" srcOrd="2" destOrd="0" presId="urn:microsoft.com/office/officeart/2005/8/layout/default"/>
    <dgm:cxn modelId="{1363644B-9EE8-473C-B90C-FCB1C99B919C}" type="presParOf" srcId="{9097922D-9F4A-49E8-9F6D-C93E25A79338}" destId="{1494F181-3B54-4C7D-A4DF-BFF2AB88F2FB}" srcOrd="3" destOrd="0" presId="urn:microsoft.com/office/officeart/2005/8/layout/default"/>
    <dgm:cxn modelId="{F889BF34-A027-48FA-899B-DBA4A936EC29}" type="presParOf" srcId="{9097922D-9F4A-49E8-9F6D-C93E25A79338}" destId="{4699BC6E-A142-4ABE-B38B-733D74B77DDF}" srcOrd="4" destOrd="0" presId="urn:microsoft.com/office/officeart/2005/8/layout/default"/>
    <dgm:cxn modelId="{17EDE04E-275A-4413-B43F-189F7CBBB71A}" type="presParOf" srcId="{9097922D-9F4A-49E8-9F6D-C93E25A79338}" destId="{3AAF14CB-3875-4878-826B-2CFE88D1513C}" srcOrd="5" destOrd="0" presId="urn:microsoft.com/office/officeart/2005/8/layout/default"/>
    <dgm:cxn modelId="{0EB9D23B-963A-43E7-A051-D8A6F9514A7A}" type="presParOf" srcId="{9097922D-9F4A-49E8-9F6D-C93E25A79338}" destId="{24DE1DE4-038F-4C76-9212-FF32F303D5C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AC463E-CFF2-4CCC-B2C3-A6D641AEC77F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61793EB4-8982-4F80-84A4-C93ED285925B}">
      <dgm:prSet/>
      <dgm:spPr/>
      <dgm:t>
        <a:bodyPr/>
        <a:lstStyle/>
        <a:p>
          <a:r>
            <a:rPr lang="en-GB" noProof="0" dirty="0"/>
            <a:t>De 4 </a:t>
          </a:r>
          <a:r>
            <a:rPr lang="en-GB" noProof="0" dirty="0" err="1"/>
            <a:t>secties</a:t>
          </a:r>
          <a:endParaRPr lang="en-GB" noProof="0" dirty="0"/>
        </a:p>
      </dgm:t>
    </dgm:pt>
    <dgm:pt modelId="{B963E9C5-7E5B-4D65-886D-54EF7BB4B0D1}" type="parTrans" cxnId="{32CB52CC-3827-4832-B980-13BEFF3670D9}">
      <dgm:prSet/>
      <dgm:spPr/>
      <dgm:t>
        <a:bodyPr/>
        <a:lstStyle/>
        <a:p>
          <a:endParaRPr lang="fr-BE"/>
        </a:p>
      </dgm:t>
    </dgm:pt>
    <dgm:pt modelId="{61C22008-7EFE-4841-B2C4-988EE1D45DAF}" type="sibTrans" cxnId="{32CB52CC-3827-4832-B980-13BEFF3670D9}">
      <dgm:prSet/>
      <dgm:spPr/>
      <dgm:t>
        <a:bodyPr/>
        <a:lstStyle/>
        <a:p>
          <a:endParaRPr lang="fr-BE"/>
        </a:p>
      </dgm:t>
    </dgm:pt>
    <dgm:pt modelId="{1DFF775D-3CE5-496D-A5BD-AC140BA2D778}">
      <dgm:prSet/>
      <dgm:spPr/>
      <dgm:t>
        <a:bodyPr/>
        <a:lstStyle/>
        <a:p>
          <a:r>
            <a:rPr lang="en-GB" noProof="0" dirty="0"/>
            <a:t>Velden </a:t>
          </a:r>
          <a:r>
            <a:rPr lang="en-GB" noProof="0" dirty="0" err="1"/>
            <a:t>toevoegen</a:t>
          </a:r>
          <a:r>
            <a:rPr lang="en-GB" noProof="0" dirty="0"/>
            <a:t> &amp; </a:t>
          </a:r>
          <a:r>
            <a:rPr lang="en-GB" noProof="0" dirty="0" err="1"/>
            <a:t>opmaken</a:t>
          </a:r>
          <a:endParaRPr lang="en-GB" noProof="0" dirty="0"/>
        </a:p>
      </dgm:t>
    </dgm:pt>
    <dgm:pt modelId="{D3385EB4-B3C2-46F6-BA27-E8E2F64FE691}" type="parTrans" cxnId="{967EDA7B-2037-451F-B779-BEB458EFB915}">
      <dgm:prSet/>
      <dgm:spPr/>
      <dgm:t>
        <a:bodyPr/>
        <a:lstStyle/>
        <a:p>
          <a:endParaRPr lang="fr-BE"/>
        </a:p>
      </dgm:t>
    </dgm:pt>
    <dgm:pt modelId="{0255EA82-9FAA-42D3-B372-CC5FB940DF25}" type="sibTrans" cxnId="{967EDA7B-2037-451F-B779-BEB458EFB915}">
      <dgm:prSet/>
      <dgm:spPr/>
      <dgm:t>
        <a:bodyPr/>
        <a:lstStyle/>
        <a:p>
          <a:endParaRPr lang="fr-BE"/>
        </a:p>
      </dgm:t>
    </dgm:pt>
    <dgm:pt modelId="{88B3FF61-1BE1-45E3-97F7-99D504EE2001}">
      <dgm:prSet/>
      <dgm:spPr/>
      <dgm:t>
        <a:bodyPr/>
        <a:lstStyle/>
        <a:p>
          <a:r>
            <a:rPr lang="en-GB" noProof="0" dirty="0"/>
            <a:t>Pivot cache , refresh, </a:t>
          </a:r>
          <a:r>
            <a:rPr lang="en-GB" noProof="0" dirty="0" err="1"/>
            <a:t>brongegevens</a:t>
          </a:r>
          <a:r>
            <a:rPr lang="en-GB" noProof="0" dirty="0"/>
            <a:t> </a:t>
          </a:r>
          <a:r>
            <a:rPr lang="en-GB" noProof="0" dirty="0" err="1"/>
            <a:t>aanpassen</a:t>
          </a:r>
          <a:endParaRPr lang="en-GB" noProof="0" dirty="0"/>
        </a:p>
      </dgm:t>
    </dgm:pt>
    <dgm:pt modelId="{66EC4B3D-6932-4995-9BA2-D7A755BA9216}" type="parTrans" cxnId="{CD1DB30D-CBAC-481C-8A4D-8776D26126D1}">
      <dgm:prSet/>
      <dgm:spPr/>
      <dgm:t>
        <a:bodyPr/>
        <a:lstStyle/>
        <a:p>
          <a:endParaRPr lang="fr-BE"/>
        </a:p>
      </dgm:t>
    </dgm:pt>
    <dgm:pt modelId="{600D29BD-306F-4733-8F65-7E9684131F6B}" type="sibTrans" cxnId="{CD1DB30D-CBAC-481C-8A4D-8776D26126D1}">
      <dgm:prSet/>
      <dgm:spPr/>
      <dgm:t>
        <a:bodyPr/>
        <a:lstStyle/>
        <a:p>
          <a:endParaRPr lang="fr-BE"/>
        </a:p>
      </dgm:t>
    </dgm:pt>
    <dgm:pt modelId="{9F3F0AAA-BD7D-4F1C-9630-7EC5195B9AB2}">
      <dgm:prSet/>
      <dgm:spPr/>
      <dgm:t>
        <a:bodyPr/>
        <a:lstStyle/>
        <a:p>
          <a:r>
            <a:rPr lang="en-GB" noProof="0" dirty="0" err="1"/>
            <a:t>Opmaak</a:t>
          </a:r>
          <a:r>
            <a:rPr lang="en-GB" noProof="0" dirty="0"/>
            <a:t> </a:t>
          </a:r>
          <a:r>
            <a:rPr lang="en-GB" noProof="0" dirty="0" err="1"/>
            <a:t>en</a:t>
          </a:r>
          <a:r>
            <a:rPr lang="en-GB" noProof="0" dirty="0"/>
            <a:t> </a:t>
          </a:r>
          <a:r>
            <a:rPr lang="en-GB" noProof="0" dirty="0" err="1"/>
            <a:t>stijlen</a:t>
          </a:r>
          <a:endParaRPr lang="en-GB" noProof="0" dirty="0"/>
        </a:p>
      </dgm:t>
    </dgm:pt>
    <dgm:pt modelId="{98A8B599-ACB8-4CA0-8286-246BF7FB1A22}" type="parTrans" cxnId="{E7F7CB5C-3408-41AA-9C4E-C3AEA71B7A27}">
      <dgm:prSet/>
      <dgm:spPr/>
      <dgm:t>
        <a:bodyPr/>
        <a:lstStyle/>
        <a:p>
          <a:endParaRPr lang="fr-BE"/>
        </a:p>
      </dgm:t>
    </dgm:pt>
    <dgm:pt modelId="{4EF2FB9D-19AF-4216-9055-9DA0D0D54F6B}" type="sibTrans" cxnId="{E7F7CB5C-3408-41AA-9C4E-C3AEA71B7A27}">
      <dgm:prSet/>
      <dgm:spPr/>
      <dgm:t>
        <a:bodyPr/>
        <a:lstStyle/>
        <a:p>
          <a:endParaRPr lang="fr-BE"/>
        </a:p>
      </dgm:t>
    </dgm:pt>
    <dgm:pt modelId="{00881ADD-1B39-4919-BF36-A0711ABE65A9}">
      <dgm:prSet/>
      <dgm:spPr/>
      <dgm:t>
        <a:bodyPr/>
        <a:lstStyle/>
        <a:p>
          <a:r>
            <a:rPr lang="en-GB" noProof="0" dirty="0" err="1"/>
            <a:t>Draaitabel</a:t>
          </a:r>
          <a:r>
            <a:rPr lang="en-GB" noProof="0" dirty="0"/>
            <a:t> </a:t>
          </a:r>
          <a:r>
            <a:rPr lang="en-GB" noProof="0" dirty="0" err="1"/>
            <a:t>opties</a:t>
          </a:r>
          <a:endParaRPr lang="en-GB" noProof="0" dirty="0"/>
        </a:p>
      </dgm:t>
    </dgm:pt>
    <dgm:pt modelId="{5CA8C73F-231A-4B2E-A67A-DD943853E043}" type="parTrans" cxnId="{2BFC69EE-11F3-4EF9-AE96-967758E85497}">
      <dgm:prSet/>
      <dgm:spPr/>
      <dgm:t>
        <a:bodyPr/>
        <a:lstStyle/>
        <a:p>
          <a:endParaRPr lang="fr-BE"/>
        </a:p>
      </dgm:t>
    </dgm:pt>
    <dgm:pt modelId="{9F8FA203-89CB-47C1-B5BA-04EBF6FBB485}" type="sibTrans" cxnId="{2BFC69EE-11F3-4EF9-AE96-967758E85497}">
      <dgm:prSet/>
      <dgm:spPr/>
      <dgm:t>
        <a:bodyPr/>
        <a:lstStyle/>
        <a:p>
          <a:endParaRPr lang="fr-BE"/>
        </a:p>
      </dgm:t>
    </dgm:pt>
    <dgm:pt modelId="{189C39FD-2654-4188-A16E-296C029B3D77}">
      <dgm:prSet/>
      <dgm:spPr/>
      <dgm:t>
        <a:bodyPr/>
        <a:lstStyle/>
        <a:p>
          <a:r>
            <a:rPr lang="en-GB" noProof="0" dirty="0" err="1"/>
            <a:t>Werken</a:t>
          </a:r>
          <a:r>
            <a:rPr lang="en-GB" noProof="0" dirty="0"/>
            <a:t> met </a:t>
          </a:r>
          <a:r>
            <a:rPr lang="en-GB" noProof="0" dirty="0" err="1"/>
            <a:t>meerdere</a:t>
          </a:r>
          <a:r>
            <a:rPr lang="en-GB" noProof="0" dirty="0"/>
            <a:t> </a:t>
          </a:r>
          <a:r>
            <a:rPr lang="en-GB" noProof="0" dirty="0" err="1"/>
            <a:t>niveau’s</a:t>
          </a:r>
          <a:endParaRPr lang="en-GB" noProof="0" dirty="0"/>
        </a:p>
      </dgm:t>
    </dgm:pt>
    <dgm:pt modelId="{F6B989B6-421C-4953-AFA7-050C8E96513E}" type="parTrans" cxnId="{8E4E2A61-CCE1-486E-82F0-D5A60A5C47A0}">
      <dgm:prSet/>
      <dgm:spPr/>
      <dgm:t>
        <a:bodyPr/>
        <a:lstStyle/>
        <a:p>
          <a:endParaRPr lang="fr-BE"/>
        </a:p>
      </dgm:t>
    </dgm:pt>
    <dgm:pt modelId="{2057E14C-F379-40F5-A22D-1CC4DFD7AF54}" type="sibTrans" cxnId="{8E4E2A61-CCE1-486E-82F0-D5A60A5C47A0}">
      <dgm:prSet/>
      <dgm:spPr/>
      <dgm:t>
        <a:bodyPr/>
        <a:lstStyle/>
        <a:p>
          <a:endParaRPr lang="fr-BE"/>
        </a:p>
      </dgm:t>
    </dgm:pt>
    <dgm:pt modelId="{7C7F5BF8-4911-41D2-8FEA-C15BE99F9C0B}" type="pres">
      <dgm:prSet presAssocID="{5FAC463E-CFF2-4CCC-B2C3-A6D641AEC77F}" presName="diagram" presStyleCnt="0">
        <dgm:presLayoutVars>
          <dgm:dir/>
          <dgm:resizeHandles val="exact"/>
        </dgm:presLayoutVars>
      </dgm:prSet>
      <dgm:spPr/>
    </dgm:pt>
    <dgm:pt modelId="{A30B3A78-F1BD-4D31-AD3E-9CAC8A3EA383}" type="pres">
      <dgm:prSet presAssocID="{61793EB4-8982-4F80-84A4-C93ED285925B}" presName="node" presStyleLbl="node1" presStyleIdx="0" presStyleCnt="6">
        <dgm:presLayoutVars>
          <dgm:bulletEnabled val="1"/>
        </dgm:presLayoutVars>
      </dgm:prSet>
      <dgm:spPr/>
    </dgm:pt>
    <dgm:pt modelId="{73DE8FAA-8BC4-4D68-B570-D95AE7105377}" type="pres">
      <dgm:prSet presAssocID="{61C22008-7EFE-4841-B2C4-988EE1D45DAF}" presName="sibTrans" presStyleCnt="0"/>
      <dgm:spPr/>
    </dgm:pt>
    <dgm:pt modelId="{468ECDAD-6EE1-46C7-9112-6553607B4AE3}" type="pres">
      <dgm:prSet presAssocID="{1DFF775D-3CE5-496D-A5BD-AC140BA2D778}" presName="node" presStyleLbl="node1" presStyleIdx="1" presStyleCnt="6">
        <dgm:presLayoutVars>
          <dgm:bulletEnabled val="1"/>
        </dgm:presLayoutVars>
      </dgm:prSet>
      <dgm:spPr/>
    </dgm:pt>
    <dgm:pt modelId="{B51FB639-94FC-4636-98DC-C0B88E4A3230}" type="pres">
      <dgm:prSet presAssocID="{0255EA82-9FAA-42D3-B372-CC5FB940DF25}" presName="sibTrans" presStyleCnt="0"/>
      <dgm:spPr/>
    </dgm:pt>
    <dgm:pt modelId="{B146F933-F09C-49E7-BEBA-FB703354E3C4}" type="pres">
      <dgm:prSet presAssocID="{88B3FF61-1BE1-45E3-97F7-99D504EE2001}" presName="node" presStyleLbl="node1" presStyleIdx="2" presStyleCnt="6">
        <dgm:presLayoutVars>
          <dgm:bulletEnabled val="1"/>
        </dgm:presLayoutVars>
      </dgm:prSet>
      <dgm:spPr/>
    </dgm:pt>
    <dgm:pt modelId="{1BB91A6B-0E57-423B-945C-91295862C9B6}" type="pres">
      <dgm:prSet presAssocID="{600D29BD-306F-4733-8F65-7E9684131F6B}" presName="sibTrans" presStyleCnt="0"/>
      <dgm:spPr/>
    </dgm:pt>
    <dgm:pt modelId="{7A269C5C-E7C6-4A4B-8B49-C64FAC410B52}" type="pres">
      <dgm:prSet presAssocID="{9F3F0AAA-BD7D-4F1C-9630-7EC5195B9AB2}" presName="node" presStyleLbl="node1" presStyleIdx="3" presStyleCnt="6">
        <dgm:presLayoutVars>
          <dgm:bulletEnabled val="1"/>
        </dgm:presLayoutVars>
      </dgm:prSet>
      <dgm:spPr/>
    </dgm:pt>
    <dgm:pt modelId="{13EB3D57-33CE-4479-9358-11257BB5782F}" type="pres">
      <dgm:prSet presAssocID="{4EF2FB9D-19AF-4216-9055-9DA0D0D54F6B}" presName="sibTrans" presStyleCnt="0"/>
      <dgm:spPr/>
    </dgm:pt>
    <dgm:pt modelId="{19BD5D66-02EA-4889-9923-7C2ED1E5DE19}" type="pres">
      <dgm:prSet presAssocID="{00881ADD-1B39-4919-BF36-A0711ABE65A9}" presName="node" presStyleLbl="node1" presStyleIdx="4" presStyleCnt="6">
        <dgm:presLayoutVars>
          <dgm:bulletEnabled val="1"/>
        </dgm:presLayoutVars>
      </dgm:prSet>
      <dgm:spPr/>
    </dgm:pt>
    <dgm:pt modelId="{36CDA9A3-3359-4380-A049-C5484B11716A}" type="pres">
      <dgm:prSet presAssocID="{9F8FA203-89CB-47C1-B5BA-04EBF6FBB485}" presName="sibTrans" presStyleCnt="0"/>
      <dgm:spPr/>
    </dgm:pt>
    <dgm:pt modelId="{FEDDC0DC-5FDF-48E1-8910-13FAECD978B6}" type="pres">
      <dgm:prSet presAssocID="{189C39FD-2654-4188-A16E-296C029B3D77}" presName="node" presStyleLbl="node1" presStyleIdx="5" presStyleCnt="6">
        <dgm:presLayoutVars>
          <dgm:bulletEnabled val="1"/>
        </dgm:presLayoutVars>
      </dgm:prSet>
      <dgm:spPr/>
    </dgm:pt>
  </dgm:ptLst>
  <dgm:cxnLst>
    <dgm:cxn modelId="{CD1DB30D-CBAC-481C-8A4D-8776D26126D1}" srcId="{5FAC463E-CFF2-4CCC-B2C3-A6D641AEC77F}" destId="{88B3FF61-1BE1-45E3-97F7-99D504EE2001}" srcOrd="2" destOrd="0" parTransId="{66EC4B3D-6932-4995-9BA2-D7A755BA9216}" sibTransId="{600D29BD-306F-4733-8F65-7E9684131F6B}"/>
    <dgm:cxn modelId="{0A817840-3CDE-4121-9E02-AC23F7858E94}" type="presOf" srcId="{5FAC463E-CFF2-4CCC-B2C3-A6D641AEC77F}" destId="{7C7F5BF8-4911-41D2-8FEA-C15BE99F9C0B}" srcOrd="0" destOrd="0" presId="urn:microsoft.com/office/officeart/2005/8/layout/default"/>
    <dgm:cxn modelId="{E7F7CB5C-3408-41AA-9C4E-C3AEA71B7A27}" srcId="{5FAC463E-CFF2-4CCC-B2C3-A6D641AEC77F}" destId="{9F3F0AAA-BD7D-4F1C-9630-7EC5195B9AB2}" srcOrd="3" destOrd="0" parTransId="{98A8B599-ACB8-4CA0-8286-246BF7FB1A22}" sibTransId="{4EF2FB9D-19AF-4216-9055-9DA0D0D54F6B}"/>
    <dgm:cxn modelId="{B3E51F61-408B-4AE9-9A1A-FDD24642C9C5}" type="presOf" srcId="{9F3F0AAA-BD7D-4F1C-9630-7EC5195B9AB2}" destId="{7A269C5C-E7C6-4A4B-8B49-C64FAC410B52}" srcOrd="0" destOrd="0" presId="urn:microsoft.com/office/officeart/2005/8/layout/default"/>
    <dgm:cxn modelId="{8E4E2A61-CCE1-486E-82F0-D5A60A5C47A0}" srcId="{5FAC463E-CFF2-4CCC-B2C3-A6D641AEC77F}" destId="{189C39FD-2654-4188-A16E-296C029B3D77}" srcOrd="5" destOrd="0" parTransId="{F6B989B6-421C-4953-AFA7-050C8E96513E}" sibTransId="{2057E14C-F379-40F5-A22D-1CC4DFD7AF54}"/>
    <dgm:cxn modelId="{AF105A51-8D21-4E51-A21C-289DA7013BF3}" type="presOf" srcId="{189C39FD-2654-4188-A16E-296C029B3D77}" destId="{FEDDC0DC-5FDF-48E1-8910-13FAECD978B6}" srcOrd="0" destOrd="0" presId="urn:microsoft.com/office/officeart/2005/8/layout/default"/>
    <dgm:cxn modelId="{967EDA7B-2037-451F-B779-BEB458EFB915}" srcId="{5FAC463E-CFF2-4CCC-B2C3-A6D641AEC77F}" destId="{1DFF775D-3CE5-496D-A5BD-AC140BA2D778}" srcOrd="1" destOrd="0" parTransId="{D3385EB4-B3C2-46F6-BA27-E8E2F64FE691}" sibTransId="{0255EA82-9FAA-42D3-B372-CC5FB940DF25}"/>
    <dgm:cxn modelId="{25AD71AC-ED9A-4690-AF7C-79CCFA1F8120}" type="presOf" srcId="{61793EB4-8982-4F80-84A4-C93ED285925B}" destId="{A30B3A78-F1BD-4D31-AD3E-9CAC8A3EA383}" srcOrd="0" destOrd="0" presId="urn:microsoft.com/office/officeart/2005/8/layout/default"/>
    <dgm:cxn modelId="{2ADB15B8-99E7-4367-9015-999B3C7C244B}" type="presOf" srcId="{1DFF775D-3CE5-496D-A5BD-AC140BA2D778}" destId="{468ECDAD-6EE1-46C7-9112-6553607B4AE3}" srcOrd="0" destOrd="0" presId="urn:microsoft.com/office/officeart/2005/8/layout/default"/>
    <dgm:cxn modelId="{81AEC4B8-EAB4-40B6-99CB-F2C13B028C3C}" type="presOf" srcId="{00881ADD-1B39-4919-BF36-A0711ABE65A9}" destId="{19BD5D66-02EA-4889-9923-7C2ED1E5DE19}" srcOrd="0" destOrd="0" presId="urn:microsoft.com/office/officeart/2005/8/layout/default"/>
    <dgm:cxn modelId="{32CB52CC-3827-4832-B980-13BEFF3670D9}" srcId="{5FAC463E-CFF2-4CCC-B2C3-A6D641AEC77F}" destId="{61793EB4-8982-4F80-84A4-C93ED285925B}" srcOrd="0" destOrd="0" parTransId="{B963E9C5-7E5B-4D65-886D-54EF7BB4B0D1}" sibTransId="{61C22008-7EFE-4841-B2C4-988EE1D45DAF}"/>
    <dgm:cxn modelId="{64618BEA-D46A-4F98-BE83-1CCC2DED4896}" type="presOf" srcId="{88B3FF61-1BE1-45E3-97F7-99D504EE2001}" destId="{B146F933-F09C-49E7-BEBA-FB703354E3C4}" srcOrd="0" destOrd="0" presId="urn:microsoft.com/office/officeart/2005/8/layout/default"/>
    <dgm:cxn modelId="{2BFC69EE-11F3-4EF9-AE96-967758E85497}" srcId="{5FAC463E-CFF2-4CCC-B2C3-A6D641AEC77F}" destId="{00881ADD-1B39-4919-BF36-A0711ABE65A9}" srcOrd="4" destOrd="0" parTransId="{5CA8C73F-231A-4B2E-A67A-DD943853E043}" sibTransId="{9F8FA203-89CB-47C1-B5BA-04EBF6FBB485}"/>
    <dgm:cxn modelId="{D16CCD1F-245C-4918-A02D-44DB096ED8D5}" type="presParOf" srcId="{7C7F5BF8-4911-41D2-8FEA-C15BE99F9C0B}" destId="{A30B3A78-F1BD-4D31-AD3E-9CAC8A3EA383}" srcOrd="0" destOrd="0" presId="urn:microsoft.com/office/officeart/2005/8/layout/default"/>
    <dgm:cxn modelId="{230E4CC3-DF85-4411-B2D7-586A704F7F3C}" type="presParOf" srcId="{7C7F5BF8-4911-41D2-8FEA-C15BE99F9C0B}" destId="{73DE8FAA-8BC4-4D68-B570-D95AE7105377}" srcOrd="1" destOrd="0" presId="urn:microsoft.com/office/officeart/2005/8/layout/default"/>
    <dgm:cxn modelId="{03BBA4DE-A790-4F91-BCD4-3E76003A2F16}" type="presParOf" srcId="{7C7F5BF8-4911-41D2-8FEA-C15BE99F9C0B}" destId="{468ECDAD-6EE1-46C7-9112-6553607B4AE3}" srcOrd="2" destOrd="0" presId="urn:microsoft.com/office/officeart/2005/8/layout/default"/>
    <dgm:cxn modelId="{EAA8B170-20B3-4DA7-99DE-9BEFEB6A66C6}" type="presParOf" srcId="{7C7F5BF8-4911-41D2-8FEA-C15BE99F9C0B}" destId="{B51FB639-94FC-4636-98DC-C0B88E4A3230}" srcOrd="3" destOrd="0" presId="urn:microsoft.com/office/officeart/2005/8/layout/default"/>
    <dgm:cxn modelId="{938940B4-580F-406A-B5D2-236FE620F3F2}" type="presParOf" srcId="{7C7F5BF8-4911-41D2-8FEA-C15BE99F9C0B}" destId="{B146F933-F09C-49E7-BEBA-FB703354E3C4}" srcOrd="4" destOrd="0" presId="urn:microsoft.com/office/officeart/2005/8/layout/default"/>
    <dgm:cxn modelId="{D65F5424-CAA3-4BC2-AF68-532C148FD458}" type="presParOf" srcId="{7C7F5BF8-4911-41D2-8FEA-C15BE99F9C0B}" destId="{1BB91A6B-0E57-423B-945C-91295862C9B6}" srcOrd="5" destOrd="0" presId="urn:microsoft.com/office/officeart/2005/8/layout/default"/>
    <dgm:cxn modelId="{E44004E6-6A04-4B60-8C2E-43F45FDAD374}" type="presParOf" srcId="{7C7F5BF8-4911-41D2-8FEA-C15BE99F9C0B}" destId="{7A269C5C-E7C6-4A4B-8B49-C64FAC410B52}" srcOrd="6" destOrd="0" presId="urn:microsoft.com/office/officeart/2005/8/layout/default"/>
    <dgm:cxn modelId="{0EDB791A-D67F-423D-A393-36C0D8F51CAE}" type="presParOf" srcId="{7C7F5BF8-4911-41D2-8FEA-C15BE99F9C0B}" destId="{13EB3D57-33CE-4479-9358-11257BB5782F}" srcOrd="7" destOrd="0" presId="urn:microsoft.com/office/officeart/2005/8/layout/default"/>
    <dgm:cxn modelId="{743A961C-B98B-4D89-BDAF-65893CF2EAF2}" type="presParOf" srcId="{7C7F5BF8-4911-41D2-8FEA-C15BE99F9C0B}" destId="{19BD5D66-02EA-4889-9923-7C2ED1E5DE19}" srcOrd="8" destOrd="0" presId="urn:microsoft.com/office/officeart/2005/8/layout/default"/>
    <dgm:cxn modelId="{2C763EF8-17B3-4A20-AE65-2B9A2040C412}" type="presParOf" srcId="{7C7F5BF8-4911-41D2-8FEA-C15BE99F9C0B}" destId="{36CDA9A3-3359-4380-A049-C5484B11716A}" srcOrd="9" destOrd="0" presId="urn:microsoft.com/office/officeart/2005/8/layout/default"/>
    <dgm:cxn modelId="{4120382B-0FB0-49D0-9091-3E70BAF84275}" type="presParOf" srcId="{7C7F5BF8-4911-41D2-8FEA-C15BE99F9C0B}" destId="{FEDDC0DC-5FDF-48E1-8910-13FAECD978B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D772A0-7305-47C7-A5FE-AE8CA050E5DD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19651556-E09D-411E-AB6D-CD8E3316C95D}">
      <dgm:prSet phldrT="[Texte]"/>
      <dgm:spPr/>
      <dgm:t>
        <a:bodyPr/>
        <a:lstStyle/>
        <a:p>
          <a:r>
            <a:rPr lang="en-GB" dirty="0" err="1"/>
            <a:t>Sorteren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filters </a:t>
          </a:r>
          <a:r>
            <a:rPr lang="en-GB" dirty="0" err="1"/>
            <a:t>gebruiken</a:t>
          </a:r>
          <a:endParaRPr lang="fr-BE" dirty="0"/>
        </a:p>
      </dgm:t>
    </dgm:pt>
    <dgm:pt modelId="{142ACD29-C04E-4168-B33D-A6B4EC5ABBF2}" type="parTrans" cxnId="{9DDE6FDA-AD25-4EE2-A7C9-54CE4734EDFD}">
      <dgm:prSet/>
      <dgm:spPr/>
      <dgm:t>
        <a:bodyPr/>
        <a:lstStyle/>
        <a:p>
          <a:endParaRPr lang="fr-BE"/>
        </a:p>
      </dgm:t>
    </dgm:pt>
    <dgm:pt modelId="{6B6893DA-BA0A-4225-80F6-8F5FB8ED4FAF}" type="sibTrans" cxnId="{9DDE6FDA-AD25-4EE2-A7C9-54CE4734EDFD}">
      <dgm:prSet/>
      <dgm:spPr/>
      <dgm:t>
        <a:bodyPr/>
        <a:lstStyle/>
        <a:p>
          <a:endParaRPr lang="fr-BE"/>
        </a:p>
      </dgm:t>
    </dgm:pt>
    <dgm:pt modelId="{357DBEF5-9D44-4B6E-A912-06EC11C340AB}">
      <dgm:prSet phldrT="[Texte]"/>
      <dgm:spPr/>
      <dgm:t>
        <a:bodyPr/>
        <a:lstStyle/>
        <a:p>
          <a:r>
            <a:rPr lang="en-GB" dirty="0" err="1"/>
            <a:t>Aggregaties</a:t>
          </a:r>
          <a:endParaRPr lang="fr-BE" dirty="0"/>
        </a:p>
      </dgm:t>
    </dgm:pt>
    <dgm:pt modelId="{0B369D7C-03EF-4F30-B8F0-D3E605822D14}" type="parTrans" cxnId="{6F2F922C-DD8A-4DB1-8E45-A3001C3ECF39}">
      <dgm:prSet/>
      <dgm:spPr/>
      <dgm:t>
        <a:bodyPr/>
        <a:lstStyle/>
        <a:p>
          <a:endParaRPr lang="fr-BE"/>
        </a:p>
      </dgm:t>
    </dgm:pt>
    <dgm:pt modelId="{D05258EA-038D-4FD1-A58D-1DD5903D95B1}" type="sibTrans" cxnId="{6F2F922C-DD8A-4DB1-8E45-A3001C3ECF39}">
      <dgm:prSet/>
      <dgm:spPr/>
      <dgm:t>
        <a:bodyPr/>
        <a:lstStyle/>
        <a:p>
          <a:endParaRPr lang="fr-BE"/>
        </a:p>
      </dgm:t>
    </dgm:pt>
    <dgm:pt modelId="{DD349206-5141-4DBC-AB69-B80D6BBD0F5D}">
      <dgm:prSet phldrT="[Texte]"/>
      <dgm:spPr/>
      <dgm:t>
        <a:bodyPr/>
        <a:lstStyle/>
        <a:p>
          <a:r>
            <a:rPr lang="en-GB" dirty="0"/>
            <a:t>Rapport filter </a:t>
          </a:r>
          <a:r>
            <a:rPr lang="en-GB" dirty="0" err="1"/>
            <a:t>pagina’s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</a:t>
          </a:r>
          <a:r>
            <a:rPr lang="en-GB" dirty="0" err="1"/>
            <a:t>meerdere</a:t>
          </a:r>
          <a:r>
            <a:rPr lang="en-GB" dirty="0"/>
            <a:t> rapport filters </a:t>
          </a:r>
          <a:r>
            <a:rPr lang="en-GB" dirty="0" err="1"/>
            <a:t>gebruiken</a:t>
          </a:r>
          <a:endParaRPr lang="fr-BE" dirty="0"/>
        </a:p>
      </dgm:t>
    </dgm:pt>
    <dgm:pt modelId="{5382E55F-EA30-4087-B01B-384587631A51}" type="parTrans" cxnId="{1857EECB-6A73-4217-AF6B-8F3517471B2F}">
      <dgm:prSet/>
      <dgm:spPr/>
      <dgm:t>
        <a:bodyPr/>
        <a:lstStyle/>
        <a:p>
          <a:endParaRPr lang="fr-BE"/>
        </a:p>
      </dgm:t>
    </dgm:pt>
    <dgm:pt modelId="{78330C7B-5F8A-4434-876E-D454099D6672}" type="sibTrans" cxnId="{1857EECB-6A73-4217-AF6B-8F3517471B2F}">
      <dgm:prSet/>
      <dgm:spPr/>
      <dgm:t>
        <a:bodyPr/>
        <a:lstStyle/>
        <a:p>
          <a:endParaRPr lang="fr-BE"/>
        </a:p>
      </dgm:t>
    </dgm:pt>
    <dgm:pt modelId="{D1E80C67-A40A-4B86-A1CC-6D3623D97103}">
      <dgm:prSet phldrT="[Texte]"/>
      <dgm:spPr/>
      <dgm:t>
        <a:bodyPr/>
        <a:lstStyle/>
        <a:p>
          <a:r>
            <a:rPr lang="en-GB" dirty="0" err="1"/>
            <a:t>Groeperen</a:t>
          </a:r>
          <a:r>
            <a:rPr lang="en-GB" dirty="0"/>
            <a:t> van datums, </a:t>
          </a:r>
          <a:r>
            <a:rPr lang="en-GB" dirty="0" err="1"/>
            <a:t>getallen</a:t>
          </a:r>
          <a:r>
            <a:rPr lang="en-GB" dirty="0"/>
            <a:t>, </a:t>
          </a:r>
          <a:r>
            <a:rPr lang="en-GB" dirty="0" err="1"/>
            <a:t>waarden</a:t>
          </a:r>
          <a:endParaRPr lang="fr-BE" dirty="0"/>
        </a:p>
      </dgm:t>
    </dgm:pt>
    <dgm:pt modelId="{C3E67F50-7ADE-47E5-A7E9-4241F6062B3F}" type="parTrans" cxnId="{820C679C-A859-4536-9D51-0DAA792BB122}">
      <dgm:prSet/>
      <dgm:spPr/>
      <dgm:t>
        <a:bodyPr/>
        <a:lstStyle/>
        <a:p>
          <a:endParaRPr lang="fr-BE"/>
        </a:p>
      </dgm:t>
    </dgm:pt>
    <dgm:pt modelId="{C333A815-892B-4BB0-99EF-574912884BC1}" type="sibTrans" cxnId="{820C679C-A859-4536-9D51-0DAA792BB122}">
      <dgm:prSet/>
      <dgm:spPr/>
      <dgm:t>
        <a:bodyPr/>
        <a:lstStyle/>
        <a:p>
          <a:endParaRPr lang="fr-BE"/>
        </a:p>
      </dgm:t>
    </dgm:pt>
    <dgm:pt modelId="{AFBBFCF5-96F1-4126-8BE1-3AE879866963}">
      <dgm:prSet phldrT="[Texte]"/>
      <dgm:spPr/>
      <dgm:t>
        <a:bodyPr/>
        <a:lstStyle/>
        <a:p>
          <a:r>
            <a:rPr lang="en-GB" dirty="0"/>
            <a:t>Details </a:t>
          </a:r>
          <a:r>
            <a:rPr lang="en-GB" dirty="0" err="1"/>
            <a:t>weergeven</a:t>
          </a:r>
          <a:endParaRPr lang="fr-BE" dirty="0"/>
        </a:p>
      </dgm:t>
    </dgm:pt>
    <dgm:pt modelId="{AA10E30D-A974-4EDE-BC4A-D2164079D436}" type="parTrans" cxnId="{F29FEFE4-CB0F-4CDE-A3E4-659A31C6FACD}">
      <dgm:prSet/>
      <dgm:spPr/>
      <dgm:t>
        <a:bodyPr/>
        <a:lstStyle/>
        <a:p>
          <a:endParaRPr lang="fr-BE"/>
        </a:p>
      </dgm:t>
    </dgm:pt>
    <dgm:pt modelId="{EAB26A0D-08DD-4CAE-966F-7C3CFE58A01C}" type="sibTrans" cxnId="{F29FEFE4-CB0F-4CDE-A3E4-659A31C6FACD}">
      <dgm:prSet/>
      <dgm:spPr/>
      <dgm:t>
        <a:bodyPr/>
        <a:lstStyle/>
        <a:p>
          <a:endParaRPr lang="fr-BE"/>
        </a:p>
      </dgm:t>
    </dgm:pt>
    <dgm:pt modelId="{69BFC292-2F2C-47EA-9548-A6309A4384B7}">
      <dgm:prSet phldrT="[Texte]"/>
      <dgm:spPr/>
      <dgm:t>
        <a:bodyPr/>
        <a:lstStyle/>
        <a:p>
          <a:r>
            <a:rPr lang="en-GB" dirty="0"/>
            <a:t>Slicers </a:t>
          </a:r>
          <a:r>
            <a:rPr lang="en-GB" dirty="0" err="1"/>
            <a:t>en</a:t>
          </a:r>
          <a:r>
            <a:rPr lang="en-GB" dirty="0"/>
            <a:t> timeline </a:t>
          </a:r>
          <a:r>
            <a:rPr lang="en-GB" dirty="0" err="1"/>
            <a:t>gebruiken</a:t>
          </a:r>
          <a:endParaRPr lang="fr-BE" dirty="0"/>
        </a:p>
      </dgm:t>
    </dgm:pt>
    <dgm:pt modelId="{249E055F-D838-496D-B996-83FAC6DCB8AC}" type="parTrans" cxnId="{D13C74AD-AA8B-4CAA-9527-0DCE8F8D5E3B}">
      <dgm:prSet/>
      <dgm:spPr/>
      <dgm:t>
        <a:bodyPr/>
        <a:lstStyle/>
        <a:p>
          <a:endParaRPr lang="fr-BE"/>
        </a:p>
      </dgm:t>
    </dgm:pt>
    <dgm:pt modelId="{262A857E-9843-47B1-BCAF-2C44572442F2}" type="sibTrans" cxnId="{D13C74AD-AA8B-4CAA-9527-0DCE8F8D5E3B}">
      <dgm:prSet/>
      <dgm:spPr/>
      <dgm:t>
        <a:bodyPr/>
        <a:lstStyle/>
        <a:p>
          <a:endParaRPr lang="fr-BE"/>
        </a:p>
      </dgm:t>
    </dgm:pt>
    <dgm:pt modelId="{BE2398A1-9DFD-4BC9-83AE-F2D026D44385}">
      <dgm:prSet phldrT="[Texte]"/>
      <dgm:spPr/>
      <dgm:t>
        <a:bodyPr/>
        <a:lstStyle/>
        <a:p>
          <a:r>
            <a:rPr lang="en-GB" dirty="0" err="1"/>
            <a:t>Totalen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</a:t>
          </a:r>
          <a:r>
            <a:rPr lang="en-GB" dirty="0" err="1"/>
            <a:t>subtotalen</a:t>
          </a:r>
          <a:endParaRPr lang="fr-BE" dirty="0"/>
        </a:p>
      </dgm:t>
    </dgm:pt>
    <dgm:pt modelId="{46ACDA5F-A0EF-4E4E-A3C2-FF84BDA7E789}" type="parTrans" cxnId="{991CA123-2FFB-43CB-87BA-D87AB8AA87CA}">
      <dgm:prSet/>
      <dgm:spPr/>
      <dgm:t>
        <a:bodyPr/>
        <a:lstStyle/>
        <a:p>
          <a:endParaRPr lang="fr-BE"/>
        </a:p>
      </dgm:t>
    </dgm:pt>
    <dgm:pt modelId="{6F1F013D-3C37-4EEB-AFAC-1AA9A39CE576}" type="sibTrans" cxnId="{991CA123-2FFB-43CB-87BA-D87AB8AA87CA}">
      <dgm:prSet/>
      <dgm:spPr/>
      <dgm:t>
        <a:bodyPr/>
        <a:lstStyle/>
        <a:p>
          <a:endParaRPr lang="fr-BE"/>
        </a:p>
      </dgm:t>
    </dgm:pt>
    <dgm:pt modelId="{068FADD1-CDAD-4CF8-8E5E-182E251AB403}">
      <dgm:prSet phldrT="[Texte]"/>
      <dgm:spPr/>
      <dgm:t>
        <a:bodyPr/>
        <a:lstStyle/>
        <a:p>
          <a:r>
            <a:rPr lang="en-GB" dirty="0" err="1"/>
            <a:t>Voorwaardelijke</a:t>
          </a:r>
          <a:r>
            <a:rPr lang="en-GB" dirty="0"/>
            <a:t> </a:t>
          </a:r>
          <a:r>
            <a:rPr lang="en-GB" dirty="0" err="1"/>
            <a:t>opmaak</a:t>
          </a:r>
          <a:endParaRPr lang="fr-BE" dirty="0"/>
        </a:p>
      </dgm:t>
    </dgm:pt>
    <dgm:pt modelId="{2851C2DB-8164-4452-8E43-CCB09D66BB27}" type="parTrans" cxnId="{0C488C9D-FE1A-43E5-A8AA-23A39244A9C6}">
      <dgm:prSet/>
      <dgm:spPr/>
      <dgm:t>
        <a:bodyPr/>
        <a:lstStyle/>
        <a:p>
          <a:endParaRPr lang="fr-BE"/>
        </a:p>
      </dgm:t>
    </dgm:pt>
    <dgm:pt modelId="{4E9F4639-07E6-4113-9B33-861886B65582}" type="sibTrans" cxnId="{0C488C9D-FE1A-43E5-A8AA-23A39244A9C6}">
      <dgm:prSet/>
      <dgm:spPr/>
      <dgm:t>
        <a:bodyPr/>
        <a:lstStyle/>
        <a:p>
          <a:endParaRPr lang="fr-BE"/>
        </a:p>
      </dgm:t>
    </dgm:pt>
    <dgm:pt modelId="{A0802FCD-1087-48AB-826D-13DDD385FCA4}" type="pres">
      <dgm:prSet presAssocID="{A4D772A0-7305-47C7-A5FE-AE8CA050E5DD}" presName="diagram" presStyleCnt="0">
        <dgm:presLayoutVars>
          <dgm:dir/>
          <dgm:resizeHandles val="exact"/>
        </dgm:presLayoutVars>
      </dgm:prSet>
      <dgm:spPr/>
    </dgm:pt>
    <dgm:pt modelId="{279C53BA-22E5-4984-B539-6B6F79A7BAE8}" type="pres">
      <dgm:prSet presAssocID="{19651556-E09D-411E-AB6D-CD8E3316C95D}" presName="node" presStyleLbl="node1" presStyleIdx="0" presStyleCnt="8">
        <dgm:presLayoutVars>
          <dgm:bulletEnabled val="1"/>
        </dgm:presLayoutVars>
      </dgm:prSet>
      <dgm:spPr/>
    </dgm:pt>
    <dgm:pt modelId="{58BA30FE-400A-4797-A30E-9748DE1249C0}" type="pres">
      <dgm:prSet presAssocID="{6B6893DA-BA0A-4225-80F6-8F5FB8ED4FAF}" presName="sibTrans" presStyleCnt="0"/>
      <dgm:spPr/>
    </dgm:pt>
    <dgm:pt modelId="{9678CDDB-3286-489D-850F-1D20CA5BDED4}" type="pres">
      <dgm:prSet presAssocID="{357DBEF5-9D44-4B6E-A912-06EC11C340AB}" presName="node" presStyleLbl="node1" presStyleIdx="1" presStyleCnt="8">
        <dgm:presLayoutVars>
          <dgm:bulletEnabled val="1"/>
        </dgm:presLayoutVars>
      </dgm:prSet>
      <dgm:spPr/>
    </dgm:pt>
    <dgm:pt modelId="{8F965A4B-4AE2-43DB-865D-27D0DDF20AB2}" type="pres">
      <dgm:prSet presAssocID="{D05258EA-038D-4FD1-A58D-1DD5903D95B1}" presName="sibTrans" presStyleCnt="0"/>
      <dgm:spPr/>
    </dgm:pt>
    <dgm:pt modelId="{CB5F6EB4-3162-4EA7-93DE-63CD759A9C28}" type="pres">
      <dgm:prSet presAssocID="{BE2398A1-9DFD-4BC9-83AE-F2D026D44385}" presName="node" presStyleLbl="node1" presStyleIdx="2" presStyleCnt="8">
        <dgm:presLayoutVars>
          <dgm:bulletEnabled val="1"/>
        </dgm:presLayoutVars>
      </dgm:prSet>
      <dgm:spPr/>
    </dgm:pt>
    <dgm:pt modelId="{589EB25F-4FB1-4CE8-A62C-F6CE1C8F98D0}" type="pres">
      <dgm:prSet presAssocID="{6F1F013D-3C37-4EEB-AFAC-1AA9A39CE576}" presName="sibTrans" presStyleCnt="0"/>
      <dgm:spPr/>
    </dgm:pt>
    <dgm:pt modelId="{A96C599E-5384-4FDF-B3E4-9C37A5E9F2ED}" type="pres">
      <dgm:prSet presAssocID="{AFBBFCF5-96F1-4126-8BE1-3AE879866963}" presName="node" presStyleLbl="node1" presStyleIdx="3" presStyleCnt="8">
        <dgm:presLayoutVars>
          <dgm:bulletEnabled val="1"/>
        </dgm:presLayoutVars>
      </dgm:prSet>
      <dgm:spPr/>
    </dgm:pt>
    <dgm:pt modelId="{C35C4A5F-933B-45DD-A4C3-A96056FE0360}" type="pres">
      <dgm:prSet presAssocID="{EAB26A0D-08DD-4CAE-966F-7C3CFE58A01C}" presName="sibTrans" presStyleCnt="0"/>
      <dgm:spPr/>
    </dgm:pt>
    <dgm:pt modelId="{0594D6C6-2D24-410D-88A4-A511A0CF5853}" type="pres">
      <dgm:prSet presAssocID="{DD349206-5141-4DBC-AB69-B80D6BBD0F5D}" presName="node" presStyleLbl="node1" presStyleIdx="4" presStyleCnt="8">
        <dgm:presLayoutVars>
          <dgm:bulletEnabled val="1"/>
        </dgm:presLayoutVars>
      </dgm:prSet>
      <dgm:spPr/>
    </dgm:pt>
    <dgm:pt modelId="{13E2B34C-BCDF-47B8-901A-3ABB21F96AF5}" type="pres">
      <dgm:prSet presAssocID="{78330C7B-5F8A-4434-876E-D454099D6672}" presName="sibTrans" presStyleCnt="0"/>
      <dgm:spPr/>
    </dgm:pt>
    <dgm:pt modelId="{97AFFB50-6BA3-4DCA-817F-AFA0008B284E}" type="pres">
      <dgm:prSet presAssocID="{D1E80C67-A40A-4B86-A1CC-6D3623D97103}" presName="node" presStyleLbl="node1" presStyleIdx="5" presStyleCnt="8">
        <dgm:presLayoutVars>
          <dgm:bulletEnabled val="1"/>
        </dgm:presLayoutVars>
      </dgm:prSet>
      <dgm:spPr/>
    </dgm:pt>
    <dgm:pt modelId="{58047CA8-96EA-4B46-95DD-01278B35A7E8}" type="pres">
      <dgm:prSet presAssocID="{C333A815-892B-4BB0-99EF-574912884BC1}" presName="sibTrans" presStyleCnt="0"/>
      <dgm:spPr/>
    </dgm:pt>
    <dgm:pt modelId="{9BB0998A-8475-44E6-AFE8-F23B1FF849EE}" type="pres">
      <dgm:prSet presAssocID="{69BFC292-2F2C-47EA-9548-A6309A4384B7}" presName="node" presStyleLbl="node1" presStyleIdx="6" presStyleCnt="8">
        <dgm:presLayoutVars>
          <dgm:bulletEnabled val="1"/>
        </dgm:presLayoutVars>
      </dgm:prSet>
      <dgm:spPr/>
    </dgm:pt>
    <dgm:pt modelId="{35A12061-54EF-41EE-B0FC-766D50B58A85}" type="pres">
      <dgm:prSet presAssocID="{262A857E-9843-47B1-BCAF-2C44572442F2}" presName="sibTrans" presStyleCnt="0"/>
      <dgm:spPr/>
    </dgm:pt>
    <dgm:pt modelId="{1627A023-8462-48AB-B83B-64682C4D6FDF}" type="pres">
      <dgm:prSet presAssocID="{068FADD1-CDAD-4CF8-8E5E-182E251AB403}" presName="node" presStyleLbl="node1" presStyleIdx="7" presStyleCnt="8">
        <dgm:presLayoutVars>
          <dgm:bulletEnabled val="1"/>
        </dgm:presLayoutVars>
      </dgm:prSet>
      <dgm:spPr/>
    </dgm:pt>
  </dgm:ptLst>
  <dgm:cxnLst>
    <dgm:cxn modelId="{4CFE7B12-64CF-4375-BF99-B5564C93AD97}" type="presOf" srcId="{068FADD1-CDAD-4CF8-8E5E-182E251AB403}" destId="{1627A023-8462-48AB-B83B-64682C4D6FDF}" srcOrd="0" destOrd="0" presId="urn:microsoft.com/office/officeart/2005/8/layout/default"/>
    <dgm:cxn modelId="{991CA123-2FFB-43CB-87BA-D87AB8AA87CA}" srcId="{A4D772A0-7305-47C7-A5FE-AE8CA050E5DD}" destId="{BE2398A1-9DFD-4BC9-83AE-F2D026D44385}" srcOrd="2" destOrd="0" parTransId="{46ACDA5F-A0EF-4E4E-A3C2-FF84BDA7E789}" sibTransId="{6F1F013D-3C37-4EEB-AFAC-1AA9A39CE576}"/>
    <dgm:cxn modelId="{6F2F922C-DD8A-4DB1-8E45-A3001C3ECF39}" srcId="{A4D772A0-7305-47C7-A5FE-AE8CA050E5DD}" destId="{357DBEF5-9D44-4B6E-A912-06EC11C340AB}" srcOrd="1" destOrd="0" parTransId="{0B369D7C-03EF-4F30-B8F0-D3E605822D14}" sibTransId="{D05258EA-038D-4FD1-A58D-1DD5903D95B1}"/>
    <dgm:cxn modelId="{D6EE826D-C741-4556-9FAB-E35A6159B58D}" type="presOf" srcId="{69BFC292-2F2C-47EA-9548-A6309A4384B7}" destId="{9BB0998A-8475-44E6-AFE8-F23B1FF849EE}" srcOrd="0" destOrd="0" presId="urn:microsoft.com/office/officeart/2005/8/layout/default"/>
    <dgm:cxn modelId="{3AE24E71-F5D0-47B0-87A3-D94E0D9F9867}" type="presOf" srcId="{DD349206-5141-4DBC-AB69-B80D6BBD0F5D}" destId="{0594D6C6-2D24-410D-88A4-A511A0CF5853}" srcOrd="0" destOrd="0" presId="urn:microsoft.com/office/officeart/2005/8/layout/default"/>
    <dgm:cxn modelId="{DF442A8B-7038-4F70-A405-6A4404E51ED8}" type="presOf" srcId="{BE2398A1-9DFD-4BC9-83AE-F2D026D44385}" destId="{CB5F6EB4-3162-4EA7-93DE-63CD759A9C28}" srcOrd="0" destOrd="0" presId="urn:microsoft.com/office/officeart/2005/8/layout/default"/>
    <dgm:cxn modelId="{820C679C-A859-4536-9D51-0DAA792BB122}" srcId="{A4D772A0-7305-47C7-A5FE-AE8CA050E5DD}" destId="{D1E80C67-A40A-4B86-A1CC-6D3623D97103}" srcOrd="5" destOrd="0" parTransId="{C3E67F50-7ADE-47E5-A7E9-4241F6062B3F}" sibTransId="{C333A815-892B-4BB0-99EF-574912884BC1}"/>
    <dgm:cxn modelId="{0C488C9D-FE1A-43E5-A8AA-23A39244A9C6}" srcId="{A4D772A0-7305-47C7-A5FE-AE8CA050E5DD}" destId="{068FADD1-CDAD-4CF8-8E5E-182E251AB403}" srcOrd="7" destOrd="0" parTransId="{2851C2DB-8164-4452-8E43-CCB09D66BB27}" sibTransId="{4E9F4639-07E6-4113-9B33-861886B65582}"/>
    <dgm:cxn modelId="{D13C74AD-AA8B-4CAA-9527-0DCE8F8D5E3B}" srcId="{A4D772A0-7305-47C7-A5FE-AE8CA050E5DD}" destId="{69BFC292-2F2C-47EA-9548-A6309A4384B7}" srcOrd="6" destOrd="0" parTransId="{249E055F-D838-496D-B996-83FAC6DCB8AC}" sibTransId="{262A857E-9843-47B1-BCAF-2C44572442F2}"/>
    <dgm:cxn modelId="{1857EECB-6A73-4217-AF6B-8F3517471B2F}" srcId="{A4D772A0-7305-47C7-A5FE-AE8CA050E5DD}" destId="{DD349206-5141-4DBC-AB69-B80D6BBD0F5D}" srcOrd="4" destOrd="0" parTransId="{5382E55F-EA30-4087-B01B-384587631A51}" sibTransId="{78330C7B-5F8A-4434-876E-D454099D6672}"/>
    <dgm:cxn modelId="{14160CCD-9077-47B1-9CB1-5B9CC0B41C1F}" type="presOf" srcId="{D1E80C67-A40A-4B86-A1CC-6D3623D97103}" destId="{97AFFB50-6BA3-4DCA-817F-AFA0008B284E}" srcOrd="0" destOrd="0" presId="urn:microsoft.com/office/officeart/2005/8/layout/default"/>
    <dgm:cxn modelId="{F40C54D2-EEB4-453A-ABC3-EE6714A2334C}" type="presOf" srcId="{AFBBFCF5-96F1-4126-8BE1-3AE879866963}" destId="{A96C599E-5384-4FDF-B3E4-9C37A5E9F2ED}" srcOrd="0" destOrd="0" presId="urn:microsoft.com/office/officeart/2005/8/layout/default"/>
    <dgm:cxn modelId="{AE3E9CD8-4B09-4DE0-B846-9D4E9F9D3B92}" type="presOf" srcId="{A4D772A0-7305-47C7-A5FE-AE8CA050E5DD}" destId="{A0802FCD-1087-48AB-826D-13DDD385FCA4}" srcOrd="0" destOrd="0" presId="urn:microsoft.com/office/officeart/2005/8/layout/default"/>
    <dgm:cxn modelId="{9DDE6FDA-AD25-4EE2-A7C9-54CE4734EDFD}" srcId="{A4D772A0-7305-47C7-A5FE-AE8CA050E5DD}" destId="{19651556-E09D-411E-AB6D-CD8E3316C95D}" srcOrd="0" destOrd="0" parTransId="{142ACD29-C04E-4168-B33D-A6B4EC5ABBF2}" sibTransId="{6B6893DA-BA0A-4225-80F6-8F5FB8ED4FAF}"/>
    <dgm:cxn modelId="{F29FEFE4-CB0F-4CDE-A3E4-659A31C6FACD}" srcId="{A4D772A0-7305-47C7-A5FE-AE8CA050E5DD}" destId="{AFBBFCF5-96F1-4126-8BE1-3AE879866963}" srcOrd="3" destOrd="0" parTransId="{AA10E30D-A974-4EDE-BC4A-D2164079D436}" sibTransId="{EAB26A0D-08DD-4CAE-966F-7C3CFE58A01C}"/>
    <dgm:cxn modelId="{295B58F8-E11E-42B9-BAC6-293A5DD6E30E}" type="presOf" srcId="{19651556-E09D-411E-AB6D-CD8E3316C95D}" destId="{279C53BA-22E5-4984-B539-6B6F79A7BAE8}" srcOrd="0" destOrd="0" presId="urn:microsoft.com/office/officeart/2005/8/layout/default"/>
    <dgm:cxn modelId="{DCB63AFB-328F-4828-A761-07EBA776DB1C}" type="presOf" srcId="{357DBEF5-9D44-4B6E-A912-06EC11C340AB}" destId="{9678CDDB-3286-489D-850F-1D20CA5BDED4}" srcOrd="0" destOrd="0" presId="urn:microsoft.com/office/officeart/2005/8/layout/default"/>
    <dgm:cxn modelId="{EB174C77-CCAC-4654-9F1E-642FCE8FE70E}" type="presParOf" srcId="{A0802FCD-1087-48AB-826D-13DDD385FCA4}" destId="{279C53BA-22E5-4984-B539-6B6F79A7BAE8}" srcOrd="0" destOrd="0" presId="urn:microsoft.com/office/officeart/2005/8/layout/default"/>
    <dgm:cxn modelId="{33DDFD72-7D00-4174-988F-E38E4156022F}" type="presParOf" srcId="{A0802FCD-1087-48AB-826D-13DDD385FCA4}" destId="{58BA30FE-400A-4797-A30E-9748DE1249C0}" srcOrd="1" destOrd="0" presId="urn:microsoft.com/office/officeart/2005/8/layout/default"/>
    <dgm:cxn modelId="{E4254680-B5F5-440C-8987-ADCFCCC21201}" type="presParOf" srcId="{A0802FCD-1087-48AB-826D-13DDD385FCA4}" destId="{9678CDDB-3286-489D-850F-1D20CA5BDED4}" srcOrd="2" destOrd="0" presId="urn:microsoft.com/office/officeart/2005/8/layout/default"/>
    <dgm:cxn modelId="{2B572948-8BE0-43BD-A54C-F4C9065FE8F3}" type="presParOf" srcId="{A0802FCD-1087-48AB-826D-13DDD385FCA4}" destId="{8F965A4B-4AE2-43DB-865D-27D0DDF20AB2}" srcOrd="3" destOrd="0" presId="urn:microsoft.com/office/officeart/2005/8/layout/default"/>
    <dgm:cxn modelId="{B349F385-883F-4710-A93E-BA3E82F09C5F}" type="presParOf" srcId="{A0802FCD-1087-48AB-826D-13DDD385FCA4}" destId="{CB5F6EB4-3162-4EA7-93DE-63CD759A9C28}" srcOrd="4" destOrd="0" presId="urn:microsoft.com/office/officeart/2005/8/layout/default"/>
    <dgm:cxn modelId="{CC377B45-0676-48C9-82B5-604F7FE3F833}" type="presParOf" srcId="{A0802FCD-1087-48AB-826D-13DDD385FCA4}" destId="{589EB25F-4FB1-4CE8-A62C-F6CE1C8F98D0}" srcOrd="5" destOrd="0" presId="urn:microsoft.com/office/officeart/2005/8/layout/default"/>
    <dgm:cxn modelId="{CFCE8B09-1467-4D21-823B-3754B37BC32E}" type="presParOf" srcId="{A0802FCD-1087-48AB-826D-13DDD385FCA4}" destId="{A96C599E-5384-4FDF-B3E4-9C37A5E9F2ED}" srcOrd="6" destOrd="0" presId="urn:microsoft.com/office/officeart/2005/8/layout/default"/>
    <dgm:cxn modelId="{505FF3D0-3E32-42C4-92AB-0052A73F7390}" type="presParOf" srcId="{A0802FCD-1087-48AB-826D-13DDD385FCA4}" destId="{C35C4A5F-933B-45DD-A4C3-A96056FE0360}" srcOrd="7" destOrd="0" presId="urn:microsoft.com/office/officeart/2005/8/layout/default"/>
    <dgm:cxn modelId="{46D7897A-4A66-4419-A0BA-889F5445CC13}" type="presParOf" srcId="{A0802FCD-1087-48AB-826D-13DDD385FCA4}" destId="{0594D6C6-2D24-410D-88A4-A511A0CF5853}" srcOrd="8" destOrd="0" presId="urn:microsoft.com/office/officeart/2005/8/layout/default"/>
    <dgm:cxn modelId="{1899F31D-E3BF-40B6-B5BE-00A256A01292}" type="presParOf" srcId="{A0802FCD-1087-48AB-826D-13DDD385FCA4}" destId="{13E2B34C-BCDF-47B8-901A-3ABB21F96AF5}" srcOrd="9" destOrd="0" presId="urn:microsoft.com/office/officeart/2005/8/layout/default"/>
    <dgm:cxn modelId="{7C7CD33E-41F6-40CA-B1AF-6D681EB71C76}" type="presParOf" srcId="{A0802FCD-1087-48AB-826D-13DDD385FCA4}" destId="{97AFFB50-6BA3-4DCA-817F-AFA0008B284E}" srcOrd="10" destOrd="0" presId="urn:microsoft.com/office/officeart/2005/8/layout/default"/>
    <dgm:cxn modelId="{1F66EE82-A257-431C-A6FD-3232A0F5B552}" type="presParOf" srcId="{A0802FCD-1087-48AB-826D-13DDD385FCA4}" destId="{58047CA8-96EA-4B46-95DD-01278B35A7E8}" srcOrd="11" destOrd="0" presId="urn:microsoft.com/office/officeart/2005/8/layout/default"/>
    <dgm:cxn modelId="{1D23767A-6AE4-4A50-95E4-8A34BC2A7413}" type="presParOf" srcId="{A0802FCD-1087-48AB-826D-13DDD385FCA4}" destId="{9BB0998A-8475-44E6-AFE8-F23B1FF849EE}" srcOrd="12" destOrd="0" presId="urn:microsoft.com/office/officeart/2005/8/layout/default"/>
    <dgm:cxn modelId="{399DC4DF-5367-4C6C-AEDE-66809F180106}" type="presParOf" srcId="{A0802FCD-1087-48AB-826D-13DDD385FCA4}" destId="{35A12061-54EF-41EE-B0FC-766D50B58A85}" srcOrd="13" destOrd="0" presId="urn:microsoft.com/office/officeart/2005/8/layout/default"/>
    <dgm:cxn modelId="{B0B1BA6B-4040-4BA7-A55B-7A5585B64C8B}" type="presParOf" srcId="{A0802FCD-1087-48AB-826D-13DDD385FCA4}" destId="{1627A023-8462-48AB-B83B-64682C4D6FDF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B199C4-9136-41B8-B851-FFC34A5E430A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044DA043-5D2E-417C-9DB4-39440A9611E4}">
      <dgm:prSet phldrT="[Texte]"/>
      <dgm:spPr/>
      <dgm:t>
        <a:bodyPr/>
        <a:lstStyle/>
        <a:p>
          <a:r>
            <a:rPr lang="en-GB" dirty="0" err="1"/>
            <a:t>Een</a:t>
          </a:r>
          <a:r>
            <a:rPr lang="en-GB" dirty="0"/>
            <a:t> </a:t>
          </a:r>
          <a:r>
            <a:rPr lang="en-GB" dirty="0" err="1"/>
            <a:t>draaigrafiek</a:t>
          </a:r>
          <a:r>
            <a:rPr lang="en-GB" dirty="0"/>
            <a:t> </a:t>
          </a:r>
          <a:r>
            <a:rPr lang="en-GB" dirty="0" err="1"/>
            <a:t>toevoegen</a:t>
          </a:r>
          <a:endParaRPr lang="fr-BE" dirty="0"/>
        </a:p>
      </dgm:t>
    </dgm:pt>
    <dgm:pt modelId="{BCD6B6A1-2D22-4460-8941-03A2C0060060}" type="parTrans" cxnId="{B9ABFF9C-0E98-48C0-B70B-AB8EFF3D504D}">
      <dgm:prSet/>
      <dgm:spPr/>
      <dgm:t>
        <a:bodyPr/>
        <a:lstStyle/>
        <a:p>
          <a:endParaRPr lang="fr-BE"/>
        </a:p>
      </dgm:t>
    </dgm:pt>
    <dgm:pt modelId="{92DA1E3D-E6D3-43F1-88EF-B78F3A6942E8}" type="sibTrans" cxnId="{B9ABFF9C-0E98-48C0-B70B-AB8EFF3D504D}">
      <dgm:prSet/>
      <dgm:spPr/>
      <dgm:t>
        <a:bodyPr/>
        <a:lstStyle/>
        <a:p>
          <a:endParaRPr lang="fr-BE"/>
        </a:p>
      </dgm:t>
    </dgm:pt>
    <dgm:pt modelId="{75F5F3F5-5B5D-4536-B2BB-A8E34CDBBE7A}">
      <dgm:prSet phldrT="[Texte]"/>
      <dgm:spPr/>
      <dgm:t>
        <a:bodyPr/>
        <a:lstStyle/>
        <a:p>
          <a:r>
            <a:rPr lang="en-GB" dirty="0" err="1"/>
            <a:t>Werken</a:t>
          </a:r>
          <a:r>
            <a:rPr lang="en-GB" dirty="0"/>
            <a:t> met </a:t>
          </a:r>
          <a:r>
            <a:rPr lang="en-GB" dirty="0" err="1"/>
            <a:t>sjablonen</a:t>
          </a:r>
          <a:endParaRPr lang="fr-BE" dirty="0"/>
        </a:p>
      </dgm:t>
    </dgm:pt>
    <dgm:pt modelId="{37855790-5CEC-4112-83AE-098E12081188}" type="parTrans" cxnId="{9EE9015D-EFE3-4E09-8D23-5B9CF09DE4BD}">
      <dgm:prSet/>
      <dgm:spPr/>
      <dgm:t>
        <a:bodyPr/>
        <a:lstStyle/>
        <a:p>
          <a:endParaRPr lang="fr-BE"/>
        </a:p>
      </dgm:t>
    </dgm:pt>
    <dgm:pt modelId="{65F674C4-6992-48A1-AB8B-58864DCF76BF}" type="sibTrans" cxnId="{9EE9015D-EFE3-4E09-8D23-5B9CF09DE4BD}">
      <dgm:prSet/>
      <dgm:spPr/>
      <dgm:t>
        <a:bodyPr/>
        <a:lstStyle/>
        <a:p>
          <a:endParaRPr lang="fr-BE"/>
        </a:p>
      </dgm:t>
    </dgm:pt>
    <dgm:pt modelId="{40189623-A61A-415C-AE8E-AF1DE33611DC}">
      <dgm:prSet phldrT="[Texte]"/>
      <dgm:spPr/>
      <dgm:t>
        <a:bodyPr/>
        <a:lstStyle/>
        <a:p>
          <a:r>
            <a:rPr lang="en-GB" dirty="0" err="1"/>
            <a:t>Grafiek</a:t>
          </a:r>
          <a:r>
            <a:rPr lang="en-GB" dirty="0"/>
            <a:t> types </a:t>
          </a:r>
          <a:r>
            <a:rPr lang="en-GB" dirty="0" err="1"/>
            <a:t>en</a:t>
          </a:r>
          <a:r>
            <a:rPr lang="en-GB" dirty="0"/>
            <a:t> – </a:t>
          </a:r>
          <a:r>
            <a:rPr lang="en-GB" dirty="0" err="1"/>
            <a:t>opties</a:t>
          </a:r>
          <a:endParaRPr lang="fr-BE" dirty="0"/>
        </a:p>
      </dgm:t>
    </dgm:pt>
    <dgm:pt modelId="{D372EDF7-CD64-46CA-8A9D-4BDA10A0E42B}" type="parTrans" cxnId="{65C7B1AA-D08A-4975-ABAC-F83B9ECFC150}">
      <dgm:prSet/>
      <dgm:spPr/>
      <dgm:t>
        <a:bodyPr/>
        <a:lstStyle/>
        <a:p>
          <a:endParaRPr lang="fr-BE"/>
        </a:p>
      </dgm:t>
    </dgm:pt>
    <dgm:pt modelId="{A7EC5E31-1B41-49E1-AAFC-7CC3BE14B7B4}" type="sibTrans" cxnId="{65C7B1AA-D08A-4975-ABAC-F83B9ECFC150}">
      <dgm:prSet/>
      <dgm:spPr/>
      <dgm:t>
        <a:bodyPr/>
        <a:lstStyle/>
        <a:p>
          <a:endParaRPr lang="fr-BE"/>
        </a:p>
      </dgm:t>
    </dgm:pt>
    <dgm:pt modelId="{E405EC61-4AE9-4387-910D-CDEA0711B353}">
      <dgm:prSet phldrT="[Texte]"/>
      <dgm:spPr/>
      <dgm:t>
        <a:bodyPr/>
        <a:lstStyle/>
        <a:p>
          <a:r>
            <a:rPr lang="en-GB" dirty="0"/>
            <a:t>De </a:t>
          </a:r>
          <a:r>
            <a:rPr lang="en-GB" dirty="0" err="1"/>
            <a:t>grafiek</a:t>
          </a:r>
          <a:r>
            <a:rPr lang="en-GB" dirty="0"/>
            <a:t> </a:t>
          </a:r>
          <a:r>
            <a:rPr lang="en-GB" dirty="0" err="1"/>
            <a:t>opmaken</a:t>
          </a:r>
          <a:endParaRPr lang="fr-BE" dirty="0"/>
        </a:p>
      </dgm:t>
    </dgm:pt>
    <dgm:pt modelId="{A74B9CE2-3B59-46A7-945F-0C6EA733CF83}" type="parTrans" cxnId="{EB8408E8-E893-4076-808C-AA24ECC0E16F}">
      <dgm:prSet/>
      <dgm:spPr/>
      <dgm:t>
        <a:bodyPr/>
        <a:lstStyle/>
        <a:p>
          <a:endParaRPr lang="fr-BE"/>
        </a:p>
      </dgm:t>
    </dgm:pt>
    <dgm:pt modelId="{6A099FCF-F467-4D39-866F-B9E7D462FA4A}" type="sibTrans" cxnId="{EB8408E8-E893-4076-808C-AA24ECC0E16F}">
      <dgm:prSet/>
      <dgm:spPr/>
      <dgm:t>
        <a:bodyPr/>
        <a:lstStyle/>
        <a:p>
          <a:endParaRPr lang="fr-BE"/>
        </a:p>
      </dgm:t>
    </dgm:pt>
    <dgm:pt modelId="{02FD5506-1578-4AA6-86BB-C191337C5205}">
      <dgm:prSet phldrT="[Texte]"/>
      <dgm:spPr/>
      <dgm:t>
        <a:bodyPr/>
        <a:lstStyle/>
        <a:p>
          <a:r>
            <a:rPr lang="en-GB" dirty="0" err="1"/>
            <a:t>Elementen</a:t>
          </a:r>
          <a:r>
            <a:rPr lang="en-GB" dirty="0"/>
            <a:t> </a:t>
          </a:r>
          <a:r>
            <a:rPr lang="en-GB" dirty="0" err="1"/>
            <a:t>aanpassen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</a:t>
          </a:r>
          <a:r>
            <a:rPr lang="en-GB" dirty="0" err="1"/>
            <a:t>toevoegen</a:t>
          </a:r>
          <a:endParaRPr lang="fr-BE" dirty="0"/>
        </a:p>
      </dgm:t>
    </dgm:pt>
    <dgm:pt modelId="{E7AFF0B9-162F-4758-B313-A498A7DFAEDC}" type="parTrans" cxnId="{31FEE526-EB2F-4E2E-B4C8-6DB58F8E28BA}">
      <dgm:prSet/>
      <dgm:spPr/>
      <dgm:t>
        <a:bodyPr/>
        <a:lstStyle/>
        <a:p>
          <a:endParaRPr lang="fr-BE"/>
        </a:p>
      </dgm:t>
    </dgm:pt>
    <dgm:pt modelId="{FB5545A8-83CD-4824-ADEA-22D3B5541C4F}" type="sibTrans" cxnId="{31FEE526-EB2F-4E2E-B4C8-6DB58F8E28BA}">
      <dgm:prSet/>
      <dgm:spPr/>
      <dgm:t>
        <a:bodyPr/>
        <a:lstStyle/>
        <a:p>
          <a:endParaRPr lang="fr-BE"/>
        </a:p>
      </dgm:t>
    </dgm:pt>
    <dgm:pt modelId="{D3DBB642-64BD-476D-9C25-7D361EC65626}" type="pres">
      <dgm:prSet presAssocID="{6EB199C4-9136-41B8-B851-FFC34A5E430A}" presName="diagram" presStyleCnt="0">
        <dgm:presLayoutVars>
          <dgm:dir/>
          <dgm:resizeHandles val="exact"/>
        </dgm:presLayoutVars>
      </dgm:prSet>
      <dgm:spPr/>
    </dgm:pt>
    <dgm:pt modelId="{EAB9E74B-2508-454C-B99E-C1EBBF760377}" type="pres">
      <dgm:prSet presAssocID="{044DA043-5D2E-417C-9DB4-39440A9611E4}" presName="node" presStyleLbl="node1" presStyleIdx="0" presStyleCnt="5">
        <dgm:presLayoutVars>
          <dgm:bulletEnabled val="1"/>
        </dgm:presLayoutVars>
      </dgm:prSet>
      <dgm:spPr/>
    </dgm:pt>
    <dgm:pt modelId="{B4B4E157-C9B0-4A9A-90F8-0EA54BCC775F}" type="pres">
      <dgm:prSet presAssocID="{92DA1E3D-E6D3-43F1-88EF-B78F3A6942E8}" presName="sibTrans" presStyleCnt="0"/>
      <dgm:spPr/>
    </dgm:pt>
    <dgm:pt modelId="{AD186BC4-8C85-4F46-8077-FD788C8D6A51}" type="pres">
      <dgm:prSet presAssocID="{E405EC61-4AE9-4387-910D-CDEA0711B353}" presName="node" presStyleLbl="node1" presStyleIdx="1" presStyleCnt="5">
        <dgm:presLayoutVars>
          <dgm:bulletEnabled val="1"/>
        </dgm:presLayoutVars>
      </dgm:prSet>
      <dgm:spPr/>
    </dgm:pt>
    <dgm:pt modelId="{56D06ADF-CEF9-41D6-B14F-7B36C36AA70B}" type="pres">
      <dgm:prSet presAssocID="{6A099FCF-F467-4D39-866F-B9E7D462FA4A}" presName="sibTrans" presStyleCnt="0"/>
      <dgm:spPr/>
    </dgm:pt>
    <dgm:pt modelId="{7A34FE7B-430D-4A30-BFED-2A452FCCED63}" type="pres">
      <dgm:prSet presAssocID="{02FD5506-1578-4AA6-86BB-C191337C5205}" presName="node" presStyleLbl="node1" presStyleIdx="2" presStyleCnt="5">
        <dgm:presLayoutVars>
          <dgm:bulletEnabled val="1"/>
        </dgm:presLayoutVars>
      </dgm:prSet>
      <dgm:spPr/>
    </dgm:pt>
    <dgm:pt modelId="{31DD0457-1990-42CB-9458-DC420B3E98CC}" type="pres">
      <dgm:prSet presAssocID="{FB5545A8-83CD-4824-ADEA-22D3B5541C4F}" presName="sibTrans" presStyleCnt="0"/>
      <dgm:spPr/>
    </dgm:pt>
    <dgm:pt modelId="{7A486B0E-7E78-41B3-A1FF-D7E826D9D645}" type="pres">
      <dgm:prSet presAssocID="{75F5F3F5-5B5D-4536-B2BB-A8E34CDBBE7A}" presName="node" presStyleLbl="node1" presStyleIdx="3" presStyleCnt="5">
        <dgm:presLayoutVars>
          <dgm:bulletEnabled val="1"/>
        </dgm:presLayoutVars>
      </dgm:prSet>
      <dgm:spPr/>
    </dgm:pt>
    <dgm:pt modelId="{8DA7E436-32F4-4F6A-B6A5-26F877FB957E}" type="pres">
      <dgm:prSet presAssocID="{65F674C4-6992-48A1-AB8B-58864DCF76BF}" presName="sibTrans" presStyleCnt="0"/>
      <dgm:spPr/>
    </dgm:pt>
    <dgm:pt modelId="{7A88691B-6EE6-4548-A081-829D88B0BB52}" type="pres">
      <dgm:prSet presAssocID="{40189623-A61A-415C-AE8E-AF1DE33611DC}" presName="node" presStyleLbl="node1" presStyleIdx="4" presStyleCnt="5">
        <dgm:presLayoutVars>
          <dgm:bulletEnabled val="1"/>
        </dgm:presLayoutVars>
      </dgm:prSet>
      <dgm:spPr/>
    </dgm:pt>
  </dgm:ptLst>
  <dgm:cxnLst>
    <dgm:cxn modelId="{28D9EF17-AA09-47EE-A3A8-888F266EE72C}" type="presOf" srcId="{75F5F3F5-5B5D-4536-B2BB-A8E34CDBBE7A}" destId="{7A486B0E-7E78-41B3-A1FF-D7E826D9D645}" srcOrd="0" destOrd="0" presId="urn:microsoft.com/office/officeart/2005/8/layout/default"/>
    <dgm:cxn modelId="{31FEE526-EB2F-4E2E-B4C8-6DB58F8E28BA}" srcId="{6EB199C4-9136-41B8-B851-FFC34A5E430A}" destId="{02FD5506-1578-4AA6-86BB-C191337C5205}" srcOrd="2" destOrd="0" parTransId="{E7AFF0B9-162F-4758-B313-A498A7DFAEDC}" sibTransId="{FB5545A8-83CD-4824-ADEA-22D3B5541C4F}"/>
    <dgm:cxn modelId="{CFFF6338-9070-4F71-B873-84FE603150E6}" type="presOf" srcId="{02FD5506-1578-4AA6-86BB-C191337C5205}" destId="{7A34FE7B-430D-4A30-BFED-2A452FCCED63}" srcOrd="0" destOrd="0" presId="urn:microsoft.com/office/officeart/2005/8/layout/default"/>
    <dgm:cxn modelId="{C2364E3C-A304-4D14-9A19-E59FC59FE606}" type="presOf" srcId="{40189623-A61A-415C-AE8E-AF1DE33611DC}" destId="{7A88691B-6EE6-4548-A081-829D88B0BB52}" srcOrd="0" destOrd="0" presId="urn:microsoft.com/office/officeart/2005/8/layout/default"/>
    <dgm:cxn modelId="{9EE9015D-EFE3-4E09-8D23-5B9CF09DE4BD}" srcId="{6EB199C4-9136-41B8-B851-FFC34A5E430A}" destId="{75F5F3F5-5B5D-4536-B2BB-A8E34CDBBE7A}" srcOrd="3" destOrd="0" parTransId="{37855790-5CEC-4112-83AE-098E12081188}" sibTransId="{65F674C4-6992-48A1-AB8B-58864DCF76BF}"/>
    <dgm:cxn modelId="{3EEEC36B-40E4-4699-9881-B9300E9EFC34}" type="presOf" srcId="{044DA043-5D2E-417C-9DB4-39440A9611E4}" destId="{EAB9E74B-2508-454C-B99E-C1EBBF760377}" srcOrd="0" destOrd="0" presId="urn:microsoft.com/office/officeart/2005/8/layout/default"/>
    <dgm:cxn modelId="{B9ABFF9C-0E98-48C0-B70B-AB8EFF3D504D}" srcId="{6EB199C4-9136-41B8-B851-FFC34A5E430A}" destId="{044DA043-5D2E-417C-9DB4-39440A9611E4}" srcOrd="0" destOrd="0" parTransId="{BCD6B6A1-2D22-4460-8941-03A2C0060060}" sibTransId="{92DA1E3D-E6D3-43F1-88EF-B78F3A6942E8}"/>
    <dgm:cxn modelId="{65C7B1AA-D08A-4975-ABAC-F83B9ECFC150}" srcId="{6EB199C4-9136-41B8-B851-FFC34A5E430A}" destId="{40189623-A61A-415C-AE8E-AF1DE33611DC}" srcOrd="4" destOrd="0" parTransId="{D372EDF7-CD64-46CA-8A9D-4BDA10A0E42B}" sibTransId="{A7EC5E31-1B41-49E1-AAFC-7CC3BE14B7B4}"/>
    <dgm:cxn modelId="{6F8C64CD-D305-4E80-A3BB-CF8369C0D33E}" type="presOf" srcId="{E405EC61-4AE9-4387-910D-CDEA0711B353}" destId="{AD186BC4-8C85-4F46-8077-FD788C8D6A51}" srcOrd="0" destOrd="0" presId="urn:microsoft.com/office/officeart/2005/8/layout/default"/>
    <dgm:cxn modelId="{EB8408E8-E893-4076-808C-AA24ECC0E16F}" srcId="{6EB199C4-9136-41B8-B851-FFC34A5E430A}" destId="{E405EC61-4AE9-4387-910D-CDEA0711B353}" srcOrd="1" destOrd="0" parTransId="{A74B9CE2-3B59-46A7-945F-0C6EA733CF83}" sibTransId="{6A099FCF-F467-4D39-866F-B9E7D462FA4A}"/>
    <dgm:cxn modelId="{EF8476EC-DE41-48A1-8256-A6C1C3B09337}" type="presOf" srcId="{6EB199C4-9136-41B8-B851-FFC34A5E430A}" destId="{D3DBB642-64BD-476D-9C25-7D361EC65626}" srcOrd="0" destOrd="0" presId="urn:microsoft.com/office/officeart/2005/8/layout/default"/>
    <dgm:cxn modelId="{AF12C596-9B84-47B4-9A60-6D1EE05852A2}" type="presParOf" srcId="{D3DBB642-64BD-476D-9C25-7D361EC65626}" destId="{EAB9E74B-2508-454C-B99E-C1EBBF760377}" srcOrd="0" destOrd="0" presId="urn:microsoft.com/office/officeart/2005/8/layout/default"/>
    <dgm:cxn modelId="{74D7CAC4-7F91-4E86-A52C-C7A225B311A4}" type="presParOf" srcId="{D3DBB642-64BD-476D-9C25-7D361EC65626}" destId="{B4B4E157-C9B0-4A9A-90F8-0EA54BCC775F}" srcOrd="1" destOrd="0" presId="urn:microsoft.com/office/officeart/2005/8/layout/default"/>
    <dgm:cxn modelId="{40BDA250-EF61-45F7-8D16-39F92F9077D4}" type="presParOf" srcId="{D3DBB642-64BD-476D-9C25-7D361EC65626}" destId="{AD186BC4-8C85-4F46-8077-FD788C8D6A51}" srcOrd="2" destOrd="0" presId="urn:microsoft.com/office/officeart/2005/8/layout/default"/>
    <dgm:cxn modelId="{A779A886-BB5B-4E84-A271-1279D04C0474}" type="presParOf" srcId="{D3DBB642-64BD-476D-9C25-7D361EC65626}" destId="{56D06ADF-CEF9-41D6-B14F-7B36C36AA70B}" srcOrd="3" destOrd="0" presId="urn:microsoft.com/office/officeart/2005/8/layout/default"/>
    <dgm:cxn modelId="{D623F169-4D85-431B-ACDE-1C7197CED860}" type="presParOf" srcId="{D3DBB642-64BD-476D-9C25-7D361EC65626}" destId="{7A34FE7B-430D-4A30-BFED-2A452FCCED63}" srcOrd="4" destOrd="0" presId="urn:microsoft.com/office/officeart/2005/8/layout/default"/>
    <dgm:cxn modelId="{E004E5CE-B29F-463A-BD4F-81FD5D3C77EC}" type="presParOf" srcId="{D3DBB642-64BD-476D-9C25-7D361EC65626}" destId="{31DD0457-1990-42CB-9458-DC420B3E98CC}" srcOrd="5" destOrd="0" presId="urn:microsoft.com/office/officeart/2005/8/layout/default"/>
    <dgm:cxn modelId="{D7E01B2B-0C5F-4C08-9B18-452637725911}" type="presParOf" srcId="{D3DBB642-64BD-476D-9C25-7D361EC65626}" destId="{7A486B0E-7E78-41B3-A1FF-D7E826D9D645}" srcOrd="6" destOrd="0" presId="urn:microsoft.com/office/officeart/2005/8/layout/default"/>
    <dgm:cxn modelId="{E9B102C1-DAA5-4DC7-B706-99C5BE3AA7C3}" type="presParOf" srcId="{D3DBB642-64BD-476D-9C25-7D361EC65626}" destId="{8DA7E436-32F4-4F6A-B6A5-26F877FB957E}" srcOrd="7" destOrd="0" presId="urn:microsoft.com/office/officeart/2005/8/layout/default"/>
    <dgm:cxn modelId="{EB070B80-0191-44BB-A803-ACD4A1013B7B}" type="presParOf" srcId="{D3DBB642-64BD-476D-9C25-7D361EC65626}" destId="{7A88691B-6EE6-4548-A081-829D88B0BB5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B73454-6882-4A48-8F42-211BB8A9FE40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543E444C-FFFA-409F-887A-B33BE3306327}">
      <dgm:prSet phldrT="[Texte]"/>
      <dgm:spPr/>
      <dgm:t>
        <a:bodyPr/>
        <a:lstStyle/>
        <a:p>
          <a:r>
            <a:rPr lang="en-GB" dirty="0" err="1"/>
            <a:t>Berekende</a:t>
          </a:r>
          <a:r>
            <a:rPr lang="en-GB" dirty="0"/>
            <a:t> Velden</a:t>
          </a:r>
          <a:endParaRPr lang="fr-BE" dirty="0"/>
        </a:p>
      </dgm:t>
    </dgm:pt>
    <dgm:pt modelId="{3F25E19E-3CE6-43FD-8F8F-C3CD2A8DD556}" type="parTrans" cxnId="{AE1F05C7-174A-4F8D-AF43-179AE48F0A85}">
      <dgm:prSet/>
      <dgm:spPr/>
      <dgm:t>
        <a:bodyPr/>
        <a:lstStyle/>
        <a:p>
          <a:endParaRPr lang="fr-BE"/>
        </a:p>
      </dgm:t>
    </dgm:pt>
    <dgm:pt modelId="{802AB71A-5C1F-44E3-A1E1-A1700DBCA0E0}" type="sibTrans" cxnId="{AE1F05C7-174A-4F8D-AF43-179AE48F0A85}">
      <dgm:prSet/>
      <dgm:spPr/>
      <dgm:t>
        <a:bodyPr/>
        <a:lstStyle/>
        <a:p>
          <a:endParaRPr lang="fr-BE"/>
        </a:p>
      </dgm:t>
    </dgm:pt>
    <dgm:pt modelId="{D94D1046-75BF-4F3A-AAC7-173008FDE370}">
      <dgm:prSet phldrT="[Texte]"/>
      <dgm:spPr/>
      <dgm:t>
        <a:bodyPr/>
        <a:lstStyle/>
        <a:p>
          <a:r>
            <a:rPr lang="fr-BE" b="0" i="0" dirty="0" err="1"/>
            <a:t>GetPivotTableData</a:t>
          </a:r>
          <a:endParaRPr lang="fr-BE" dirty="0"/>
        </a:p>
      </dgm:t>
    </dgm:pt>
    <dgm:pt modelId="{4EF882CC-EEA0-4980-96AC-3C76BE00C9DF}" type="parTrans" cxnId="{E1FDE2B5-716A-433D-9558-0527B5732479}">
      <dgm:prSet/>
      <dgm:spPr/>
      <dgm:t>
        <a:bodyPr/>
        <a:lstStyle/>
        <a:p>
          <a:endParaRPr lang="fr-BE"/>
        </a:p>
      </dgm:t>
    </dgm:pt>
    <dgm:pt modelId="{DB644F7E-B808-49BF-88EE-7F3B9B6BE6E7}" type="sibTrans" cxnId="{E1FDE2B5-716A-433D-9558-0527B5732479}">
      <dgm:prSet/>
      <dgm:spPr/>
      <dgm:t>
        <a:bodyPr/>
        <a:lstStyle/>
        <a:p>
          <a:endParaRPr lang="fr-BE"/>
        </a:p>
      </dgm:t>
    </dgm:pt>
    <dgm:pt modelId="{AD347A4C-3DDE-4D61-83AD-F39FF90D7120}">
      <dgm:prSet phldrT="[Texte]"/>
      <dgm:spPr/>
      <dgm:t>
        <a:bodyPr/>
        <a:lstStyle/>
        <a:p>
          <a:r>
            <a:rPr lang="en-GB" dirty="0" err="1"/>
            <a:t>Berekende</a:t>
          </a:r>
          <a:r>
            <a:rPr lang="en-GB" dirty="0"/>
            <a:t> Items</a:t>
          </a:r>
          <a:endParaRPr lang="fr-BE" dirty="0"/>
        </a:p>
      </dgm:t>
    </dgm:pt>
    <dgm:pt modelId="{8EF70E88-EBEF-4F52-8B9B-DD7AC23BF1AC}" type="parTrans" cxnId="{2F431EE6-62AD-4D6A-87BF-C3443BEEBE74}">
      <dgm:prSet/>
      <dgm:spPr/>
      <dgm:t>
        <a:bodyPr/>
        <a:lstStyle/>
        <a:p>
          <a:endParaRPr lang="fr-BE"/>
        </a:p>
      </dgm:t>
    </dgm:pt>
    <dgm:pt modelId="{15D98F29-135C-4033-95DD-8F40518AB8B3}" type="sibTrans" cxnId="{2F431EE6-62AD-4D6A-87BF-C3443BEEBE74}">
      <dgm:prSet/>
      <dgm:spPr/>
      <dgm:t>
        <a:bodyPr/>
        <a:lstStyle/>
        <a:p>
          <a:endParaRPr lang="fr-BE"/>
        </a:p>
      </dgm:t>
    </dgm:pt>
    <dgm:pt modelId="{1CF87FFE-0DCE-41EA-9FC2-FFF8A5E11EBD}">
      <dgm:prSet phldrT="[Texte]"/>
      <dgm:spPr/>
      <dgm:t>
        <a:bodyPr/>
        <a:lstStyle/>
        <a:p>
          <a:r>
            <a:rPr lang="en-GB" dirty="0"/>
            <a:t>% </a:t>
          </a:r>
          <a:r>
            <a:rPr lang="en-GB" dirty="0" err="1"/>
            <a:t>berekeningen</a:t>
          </a:r>
          <a:r>
            <a:rPr lang="en-GB" dirty="0"/>
            <a:t> van </a:t>
          </a:r>
          <a:r>
            <a:rPr lang="en-GB" dirty="0" err="1"/>
            <a:t>totalen</a:t>
          </a:r>
          <a:r>
            <a:rPr lang="en-GB" dirty="0"/>
            <a:t> of </a:t>
          </a:r>
          <a:r>
            <a:rPr lang="en-GB" dirty="0" err="1"/>
            <a:t>verschillen</a:t>
          </a:r>
          <a:endParaRPr lang="fr-BE" dirty="0"/>
        </a:p>
      </dgm:t>
    </dgm:pt>
    <dgm:pt modelId="{001C3DF3-0DA9-4665-A900-7BDB39058A3A}" type="parTrans" cxnId="{D1EDD311-02EB-4605-A361-0958114B8ABE}">
      <dgm:prSet/>
      <dgm:spPr/>
      <dgm:t>
        <a:bodyPr/>
        <a:lstStyle/>
        <a:p>
          <a:endParaRPr lang="fr-BE"/>
        </a:p>
      </dgm:t>
    </dgm:pt>
    <dgm:pt modelId="{1C308D50-0071-45D5-826B-D9E1A1F54BE4}" type="sibTrans" cxnId="{D1EDD311-02EB-4605-A361-0958114B8ABE}">
      <dgm:prSet/>
      <dgm:spPr/>
      <dgm:t>
        <a:bodyPr/>
        <a:lstStyle/>
        <a:p>
          <a:endParaRPr lang="fr-BE"/>
        </a:p>
      </dgm:t>
    </dgm:pt>
    <dgm:pt modelId="{9C3E14E1-E1E3-4172-BF72-B9161176C4DC}">
      <dgm:prSet phldrT="[Texte]"/>
      <dgm:spPr/>
      <dgm:t>
        <a:bodyPr/>
        <a:lstStyle/>
        <a:p>
          <a:r>
            <a:rPr lang="en-GB" dirty="0" err="1"/>
            <a:t>Draaitabellen</a:t>
          </a:r>
          <a:r>
            <a:rPr lang="en-GB" dirty="0"/>
            <a:t> met </a:t>
          </a:r>
          <a:r>
            <a:rPr lang="en-GB" dirty="0" err="1"/>
            <a:t>nieuwe</a:t>
          </a:r>
          <a:r>
            <a:rPr lang="en-GB" dirty="0"/>
            <a:t> cache</a:t>
          </a:r>
          <a:endParaRPr lang="fr-BE" dirty="0"/>
        </a:p>
      </dgm:t>
    </dgm:pt>
    <dgm:pt modelId="{38E9C8FE-0892-468D-92B7-CE66801E748C}" type="parTrans" cxnId="{E00F9DC9-5EB6-47DB-9EBC-159951A155B6}">
      <dgm:prSet/>
      <dgm:spPr/>
      <dgm:t>
        <a:bodyPr/>
        <a:lstStyle/>
        <a:p>
          <a:endParaRPr lang="fr-BE"/>
        </a:p>
      </dgm:t>
    </dgm:pt>
    <dgm:pt modelId="{0DC06ED3-D7D2-4D23-A390-61C270640FB6}" type="sibTrans" cxnId="{E00F9DC9-5EB6-47DB-9EBC-159951A155B6}">
      <dgm:prSet/>
      <dgm:spPr/>
      <dgm:t>
        <a:bodyPr/>
        <a:lstStyle/>
        <a:p>
          <a:endParaRPr lang="fr-BE"/>
        </a:p>
      </dgm:t>
    </dgm:pt>
    <dgm:pt modelId="{8F645AFB-092F-473C-9279-618C397C1B96}">
      <dgm:prSet phldrT="[Texte]"/>
      <dgm:spPr/>
      <dgm:t>
        <a:bodyPr/>
        <a:lstStyle/>
        <a:p>
          <a:r>
            <a:rPr lang="en-GB" dirty="0" err="1"/>
            <a:t>Draaitabellen</a:t>
          </a:r>
          <a:r>
            <a:rPr lang="en-GB" dirty="0"/>
            <a:t> van </a:t>
          </a:r>
          <a:r>
            <a:rPr lang="en-GB" dirty="0" err="1"/>
            <a:t>externe</a:t>
          </a:r>
          <a:r>
            <a:rPr lang="en-GB" dirty="0"/>
            <a:t> </a:t>
          </a:r>
          <a:r>
            <a:rPr lang="en-GB" dirty="0" err="1"/>
            <a:t>bronnen</a:t>
          </a:r>
          <a:endParaRPr lang="fr-BE" dirty="0"/>
        </a:p>
      </dgm:t>
    </dgm:pt>
    <dgm:pt modelId="{B9F3EB64-8D34-4588-892A-2EF5032866C6}" type="parTrans" cxnId="{28AB3583-33BC-4A20-9E9F-E58DC9830B45}">
      <dgm:prSet/>
      <dgm:spPr/>
      <dgm:t>
        <a:bodyPr/>
        <a:lstStyle/>
        <a:p>
          <a:endParaRPr lang="fr-BE"/>
        </a:p>
      </dgm:t>
    </dgm:pt>
    <dgm:pt modelId="{53D3A7CD-C221-4B81-A50A-62528A669790}" type="sibTrans" cxnId="{28AB3583-33BC-4A20-9E9F-E58DC9830B45}">
      <dgm:prSet/>
      <dgm:spPr/>
      <dgm:t>
        <a:bodyPr/>
        <a:lstStyle/>
        <a:p>
          <a:endParaRPr lang="fr-BE"/>
        </a:p>
      </dgm:t>
    </dgm:pt>
    <dgm:pt modelId="{C3A0CA31-449B-4D50-9F74-B2873592FB13}" type="pres">
      <dgm:prSet presAssocID="{26B73454-6882-4A48-8F42-211BB8A9FE40}" presName="diagram" presStyleCnt="0">
        <dgm:presLayoutVars>
          <dgm:dir/>
          <dgm:resizeHandles val="exact"/>
        </dgm:presLayoutVars>
      </dgm:prSet>
      <dgm:spPr/>
    </dgm:pt>
    <dgm:pt modelId="{F0A2099E-838D-4F7B-AD66-781AC881F98F}" type="pres">
      <dgm:prSet presAssocID="{1CF87FFE-0DCE-41EA-9FC2-FFF8A5E11EBD}" presName="node" presStyleLbl="node1" presStyleIdx="0" presStyleCnt="6">
        <dgm:presLayoutVars>
          <dgm:bulletEnabled val="1"/>
        </dgm:presLayoutVars>
      </dgm:prSet>
      <dgm:spPr/>
    </dgm:pt>
    <dgm:pt modelId="{AFF086AD-5ADB-440D-8D6A-9BA706B2A545}" type="pres">
      <dgm:prSet presAssocID="{1C308D50-0071-45D5-826B-D9E1A1F54BE4}" presName="sibTrans" presStyleCnt="0"/>
      <dgm:spPr/>
    </dgm:pt>
    <dgm:pt modelId="{F47881D4-0949-4D5A-91BA-6C37A3AC9D4B}" type="pres">
      <dgm:prSet presAssocID="{543E444C-FFFA-409F-887A-B33BE3306327}" presName="node" presStyleLbl="node1" presStyleIdx="1" presStyleCnt="6">
        <dgm:presLayoutVars>
          <dgm:bulletEnabled val="1"/>
        </dgm:presLayoutVars>
      </dgm:prSet>
      <dgm:spPr/>
    </dgm:pt>
    <dgm:pt modelId="{7ED777D5-2C7D-4D08-A09F-199A2D475DF2}" type="pres">
      <dgm:prSet presAssocID="{802AB71A-5C1F-44E3-A1E1-A1700DBCA0E0}" presName="sibTrans" presStyleCnt="0"/>
      <dgm:spPr/>
    </dgm:pt>
    <dgm:pt modelId="{F22D0034-3CE8-4ED8-B2D6-B596018C5565}" type="pres">
      <dgm:prSet presAssocID="{AD347A4C-3DDE-4D61-83AD-F39FF90D7120}" presName="node" presStyleLbl="node1" presStyleIdx="2" presStyleCnt="6">
        <dgm:presLayoutVars>
          <dgm:bulletEnabled val="1"/>
        </dgm:presLayoutVars>
      </dgm:prSet>
      <dgm:spPr/>
    </dgm:pt>
    <dgm:pt modelId="{A2AD80CC-70D7-43F8-B6F0-5CA0ED22993D}" type="pres">
      <dgm:prSet presAssocID="{15D98F29-135C-4033-95DD-8F40518AB8B3}" presName="sibTrans" presStyleCnt="0"/>
      <dgm:spPr/>
    </dgm:pt>
    <dgm:pt modelId="{01C4D7C6-6B04-489F-A69B-28F51FD4F649}" type="pres">
      <dgm:prSet presAssocID="{D94D1046-75BF-4F3A-AAC7-173008FDE370}" presName="node" presStyleLbl="node1" presStyleIdx="3" presStyleCnt="6">
        <dgm:presLayoutVars>
          <dgm:bulletEnabled val="1"/>
        </dgm:presLayoutVars>
      </dgm:prSet>
      <dgm:spPr/>
    </dgm:pt>
    <dgm:pt modelId="{ED6147C1-9E48-4FED-A3CA-B007213C6240}" type="pres">
      <dgm:prSet presAssocID="{DB644F7E-B808-49BF-88EE-7F3B9B6BE6E7}" presName="sibTrans" presStyleCnt="0"/>
      <dgm:spPr/>
    </dgm:pt>
    <dgm:pt modelId="{EA080F42-1785-4B60-9C7C-FE0B41F6B65C}" type="pres">
      <dgm:prSet presAssocID="{9C3E14E1-E1E3-4172-BF72-B9161176C4DC}" presName="node" presStyleLbl="node1" presStyleIdx="4" presStyleCnt="6">
        <dgm:presLayoutVars>
          <dgm:bulletEnabled val="1"/>
        </dgm:presLayoutVars>
      </dgm:prSet>
      <dgm:spPr/>
    </dgm:pt>
    <dgm:pt modelId="{1C49CE64-D65B-43FE-8FA8-B2E982412A17}" type="pres">
      <dgm:prSet presAssocID="{0DC06ED3-D7D2-4D23-A390-61C270640FB6}" presName="sibTrans" presStyleCnt="0"/>
      <dgm:spPr/>
    </dgm:pt>
    <dgm:pt modelId="{C5AD0351-3736-4110-BD0B-2F5282FADDB3}" type="pres">
      <dgm:prSet presAssocID="{8F645AFB-092F-473C-9279-618C397C1B96}" presName="node" presStyleLbl="node1" presStyleIdx="5" presStyleCnt="6">
        <dgm:presLayoutVars>
          <dgm:bulletEnabled val="1"/>
        </dgm:presLayoutVars>
      </dgm:prSet>
      <dgm:spPr/>
    </dgm:pt>
  </dgm:ptLst>
  <dgm:cxnLst>
    <dgm:cxn modelId="{26857202-3B0D-4870-B266-AEBB1503B1AE}" type="presOf" srcId="{26B73454-6882-4A48-8F42-211BB8A9FE40}" destId="{C3A0CA31-449B-4D50-9F74-B2873592FB13}" srcOrd="0" destOrd="0" presId="urn:microsoft.com/office/officeart/2005/8/layout/default"/>
    <dgm:cxn modelId="{EF320706-4167-4DE4-A1AE-8176E856796D}" type="presOf" srcId="{8F645AFB-092F-473C-9279-618C397C1B96}" destId="{C5AD0351-3736-4110-BD0B-2F5282FADDB3}" srcOrd="0" destOrd="0" presId="urn:microsoft.com/office/officeart/2005/8/layout/default"/>
    <dgm:cxn modelId="{D1EDD311-02EB-4605-A361-0958114B8ABE}" srcId="{26B73454-6882-4A48-8F42-211BB8A9FE40}" destId="{1CF87FFE-0DCE-41EA-9FC2-FFF8A5E11EBD}" srcOrd="0" destOrd="0" parTransId="{001C3DF3-0DA9-4665-A900-7BDB39058A3A}" sibTransId="{1C308D50-0071-45D5-826B-D9E1A1F54BE4}"/>
    <dgm:cxn modelId="{CE13163C-368F-41BC-AAC8-1159BF8F6DA2}" type="presOf" srcId="{1CF87FFE-0DCE-41EA-9FC2-FFF8A5E11EBD}" destId="{F0A2099E-838D-4F7B-AD66-781AC881F98F}" srcOrd="0" destOrd="0" presId="urn:microsoft.com/office/officeart/2005/8/layout/default"/>
    <dgm:cxn modelId="{C3D7BC79-4AF9-4B1A-8A93-A266A6FE4847}" type="presOf" srcId="{D94D1046-75BF-4F3A-AAC7-173008FDE370}" destId="{01C4D7C6-6B04-489F-A69B-28F51FD4F649}" srcOrd="0" destOrd="0" presId="urn:microsoft.com/office/officeart/2005/8/layout/default"/>
    <dgm:cxn modelId="{28AB3583-33BC-4A20-9E9F-E58DC9830B45}" srcId="{26B73454-6882-4A48-8F42-211BB8A9FE40}" destId="{8F645AFB-092F-473C-9279-618C397C1B96}" srcOrd="5" destOrd="0" parTransId="{B9F3EB64-8D34-4588-892A-2EF5032866C6}" sibTransId="{53D3A7CD-C221-4B81-A50A-62528A669790}"/>
    <dgm:cxn modelId="{0357C7AA-9B41-4D62-8332-82E6C5F898DD}" type="presOf" srcId="{543E444C-FFFA-409F-887A-B33BE3306327}" destId="{F47881D4-0949-4D5A-91BA-6C37A3AC9D4B}" srcOrd="0" destOrd="0" presId="urn:microsoft.com/office/officeart/2005/8/layout/default"/>
    <dgm:cxn modelId="{E1FDE2B5-716A-433D-9558-0527B5732479}" srcId="{26B73454-6882-4A48-8F42-211BB8A9FE40}" destId="{D94D1046-75BF-4F3A-AAC7-173008FDE370}" srcOrd="3" destOrd="0" parTransId="{4EF882CC-EEA0-4980-96AC-3C76BE00C9DF}" sibTransId="{DB644F7E-B808-49BF-88EE-7F3B9B6BE6E7}"/>
    <dgm:cxn modelId="{ED33C8BB-F250-4958-BDF5-1E82ACB998DE}" type="presOf" srcId="{9C3E14E1-E1E3-4172-BF72-B9161176C4DC}" destId="{EA080F42-1785-4B60-9C7C-FE0B41F6B65C}" srcOrd="0" destOrd="0" presId="urn:microsoft.com/office/officeart/2005/8/layout/default"/>
    <dgm:cxn modelId="{AE1F05C7-174A-4F8D-AF43-179AE48F0A85}" srcId="{26B73454-6882-4A48-8F42-211BB8A9FE40}" destId="{543E444C-FFFA-409F-887A-B33BE3306327}" srcOrd="1" destOrd="0" parTransId="{3F25E19E-3CE6-43FD-8F8F-C3CD2A8DD556}" sibTransId="{802AB71A-5C1F-44E3-A1E1-A1700DBCA0E0}"/>
    <dgm:cxn modelId="{E00F9DC9-5EB6-47DB-9EBC-159951A155B6}" srcId="{26B73454-6882-4A48-8F42-211BB8A9FE40}" destId="{9C3E14E1-E1E3-4172-BF72-B9161176C4DC}" srcOrd="4" destOrd="0" parTransId="{38E9C8FE-0892-468D-92B7-CE66801E748C}" sibTransId="{0DC06ED3-D7D2-4D23-A390-61C270640FB6}"/>
    <dgm:cxn modelId="{4FFA1DCA-81A3-4F96-A65D-86ACB3E0F45C}" type="presOf" srcId="{AD347A4C-3DDE-4D61-83AD-F39FF90D7120}" destId="{F22D0034-3CE8-4ED8-B2D6-B596018C5565}" srcOrd="0" destOrd="0" presId="urn:microsoft.com/office/officeart/2005/8/layout/default"/>
    <dgm:cxn modelId="{2F431EE6-62AD-4D6A-87BF-C3443BEEBE74}" srcId="{26B73454-6882-4A48-8F42-211BB8A9FE40}" destId="{AD347A4C-3DDE-4D61-83AD-F39FF90D7120}" srcOrd="2" destOrd="0" parTransId="{8EF70E88-EBEF-4F52-8B9B-DD7AC23BF1AC}" sibTransId="{15D98F29-135C-4033-95DD-8F40518AB8B3}"/>
    <dgm:cxn modelId="{989AE415-3D79-4145-8329-571D477CBF13}" type="presParOf" srcId="{C3A0CA31-449B-4D50-9F74-B2873592FB13}" destId="{F0A2099E-838D-4F7B-AD66-781AC881F98F}" srcOrd="0" destOrd="0" presId="urn:microsoft.com/office/officeart/2005/8/layout/default"/>
    <dgm:cxn modelId="{7572C2E3-4522-4CB1-BF16-F44C6B0A276E}" type="presParOf" srcId="{C3A0CA31-449B-4D50-9F74-B2873592FB13}" destId="{AFF086AD-5ADB-440D-8D6A-9BA706B2A545}" srcOrd="1" destOrd="0" presId="urn:microsoft.com/office/officeart/2005/8/layout/default"/>
    <dgm:cxn modelId="{7DD13028-AE60-4DCB-A5EC-0A864DA60C86}" type="presParOf" srcId="{C3A0CA31-449B-4D50-9F74-B2873592FB13}" destId="{F47881D4-0949-4D5A-91BA-6C37A3AC9D4B}" srcOrd="2" destOrd="0" presId="urn:microsoft.com/office/officeart/2005/8/layout/default"/>
    <dgm:cxn modelId="{56497F25-79BD-4A5E-AE24-594354E49E56}" type="presParOf" srcId="{C3A0CA31-449B-4D50-9F74-B2873592FB13}" destId="{7ED777D5-2C7D-4D08-A09F-199A2D475DF2}" srcOrd="3" destOrd="0" presId="urn:microsoft.com/office/officeart/2005/8/layout/default"/>
    <dgm:cxn modelId="{41F9DD2F-0124-4DFA-A0A8-19FE21C4BF96}" type="presParOf" srcId="{C3A0CA31-449B-4D50-9F74-B2873592FB13}" destId="{F22D0034-3CE8-4ED8-B2D6-B596018C5565}" srcOrd="4" destOrd="0" presId="urn:microsoft.com/office/officeart/2005/8/layout/default"/>
    <dgm:cxn modelId="{BDB7FFF7-F405-44C3-AE5E-9D5D82D80DAC}" type="presParOf" srcId="{C3A0CA31-449B-4D50-9F74-B2873592FB13}" destId="{A2AD80CC-70D7-43F8-B6F0-5CA0ED22993D}" srcOrd="5" destOrd="0" presId="urn:microsoft.com/office/officeart/2005/8/layout/default"/>
    <dgm:cxn modelId="{B9AC4FD0-2010-47FF-9777-8B0110630A7F}" type="presParOf" srcId="{C3A0CA31-449B-4D50-9F74-B2873592FB13}" destId="{01C4D7C6-6B04-489F-A69B-28F51FD4F649}" srcOrd="6" destOrd="0" presId="urn:microsoft.com/office/officeart/2005/8/layout/default"/>
    <dgm:cxn modelId="{08D45AAB-D52B-43D3-BFE8-98DDEF9AAD44}" type="presParOf" srcId="{C3A0CA31-449B-4D50-9F74-B2873592FB13}" destId="{ED6147C1-9E48-4FED-A3CA-B007213C6240}" srcOrd="7" destOrd="0" presId="urn:microsoft.com/office/officeart/2005/8/layout/default"/>
    <dgm:cxn modelId="{77C74623-A936-484C-BFF8-D72BB027BC05}" type="presParOf" srcId="{C3A0CA31-449B-4D50-9F74-B2873592FB13}" destId="{EA080F42-1785-4B60-9C7C-FE0B41F6B65C}" srcOrd="8" destOrd="0" presId="urn:microsoft.com/office/officeart/2005/8/layout/default"/>
    <dgm:cxn modelId="{588C353B-0B0D-4266-B2F2-D2AD4FB863D2}" type="presParOf" srcId="{C3A0CA31-449B-4D50-9F74-B2873592FB13}" destId="{1C49CE64-D65B-43FE-8FA8-B2E982412A17}" srcOrd="9" destOrd="0" presId="urn:microsoft.com/office/officeart/2005/8/layout/default"/>
    <dgm:cxn modelId="{59FA301F-D6F1-4B28-A8E6-0763C7CECE4B}" type="presParOf" srcId="{C3A0CA31-449B-4D50-9F74-B2873592FB13}" destId="{C5AD0351-3736-4110-BD0B-2F5282FADDB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B83D93-634A-416D-BD88-EF6C59C3CB78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58290B9B-30EA-4086-86D0-CF5457E42558}">
      <dgm:prSet phldrT="[Text]"/>
      <dgm:spPr/>
      <dgm:t>
        <a:bodyPr/>
        <a:lstStyle/>
        <a:p>
          <a:r>
            <a:rPr lang="en-GB" dirty="0"/>
            <a:t>Autofit van </a:t>
          </a:r>
          <a:r>
            <a:rPr lang="en-GB" dirty="0" err="1"/>
            <a:t>kolommen</a:t>
          </a:r>
          <a:endParaRPr lang="fr-BE" dirty="0"/>
        </a:p>
      </dgm:t>
    </dgm:pt>
    <dgm:pt modelId="{6442AA8F-275C-490B-8690-AAD1F800E5C7}" type="parTrans" cxnId="{B5B262DB-FA18-4AC9-BBE8-E7583D23AE83}">
      <dgm:prSet/>
      <dgm:spPr/>
      <dgm:t>
        <a:bodyPr/>
        <a:lstStyle/>
        <a:p>
          <a:endParaRPr lang="fr-BE"/>
        </a:p>
      </dgm:t>
    </dgm:pt>
    <dgm:pt modelId="{BD658531-8CF4-4D5F-A88A-B9C52506DBE4}" type="sibTrans" cxnId="{B5B262DB-FA18-4AC9-BBE8-E7583D23AE83}">
      <dgm:prSet/>
      <dgm:spPr/>
      <dgm:t>
        <a:bodyPr/>
        <a:lstStyle/>
        <a:p>
          <a:endParaRPr lang="fr-BE"/>
        </a:p>
      </dgm:t>
    </dgm:pt>
    <dgm:pt modelId="{609128BD-10BB-4DEE-84B1-8D369B3207AB}">
      <dgm:prSet phldrT="[Text]"/>
      <dgm:spPr/>
      <dgm:t>
        <a:bodyPr/>
        <a:lstStyle/>
        <a:p>
          <a:r>
            <a:rPr lang="nl-BE" dirty="0"/>
            <a:t>Reportfilters in kolommen ordenen</a:t>
          </a:r>
          <a:endParaRPr lang="fr-BE" dirty="0"/>
        </a:p>
      </dgm:t>
    </dgm:pt>
    <dgm:pt modelId="{071F37EF-5255-45F0-A870-587069A98B89}" type="parTrans" cxnId="{7BF036E9-CB0C-4D6B-BEC4-57C351487B01}">
      <dgm:prSet/>
      <dgm:spPr/>
      <dgm:t>
        <a:bodyPr/>
        <a:lstStyle/>
        <a:p>
          <a:endParaRPr lang="fr-BE"/>
        </a:p>
      </dgm:t>
    </dgm:pt>
    <dgm:pt modelId="{254FF16D-E274-4707-9097-9C3E7246E454}" type="sibTrans" cxnId="{7BF036E9-CB0C-4D6B-BEC4-57C351487B01}">
      <dgm:prSet/>
      <dgm:spPr/>
      <dgm:t>
        <a:bodyPr/>
        <a:lstStyle/>
        <a:p>
          <a:endParaRPr lang="fr-BE"/>
        </a:p>
      </dgm:t>
    </dgm:pt>
    <dgm:pt modelId="{1A56E5FF-BCE0-419A-8D0C-F5F414E95E7B}">
      <dgm:prSet phldrT="[Text]"/>
      <dgm:spPr/>
      <dgm:t>
        <a:bodyPr/>
        <a:lstStyle/>
        <a:p>
          <a:r>
            <a:rPr lang="en-GB" dirty="0" err="1"/>
            <a:t>Gewiste</a:t>
          </a:r>
          <a:r>
            <a:rPr lang="en-GB" dirty="0"/>
            <a:t> items </a:t>
          </a:r>
          <a:r>
            <a:rPr lang="en-GB" dirty="0" err="1"/>
            <a:t>niet</a:t>
          </a:r>
          <a:r>
            <a:rPr lang="en-GB" dirty="0"/>
            <a:t> </a:t>
          </a:r>
          <a:r>
            <a:rPr lang="en-GB" dirty="0" err="1"/>
            <a:t>meer</a:t>
          </a:r>
          <a:r>
            <a:rPr lang="en-GB" dirty="0"/>
            <a:t> </a:t>
          </a:r>
          <a:r>
            <a:rPr lang="en-GB" dirty="0" err="1"/>
            <a:t>tonen</a:t>
          </a:r>
          <a:endParaRPr lang="fr-BE" dirty="0"/>
        </a:p>
      </dgm:t>
    </dgm:pt>
    <dgm:pt modelId="{561DB1EB-90C3-46D3-B680-C4ACD7AEDCED}" type="parTrans" cxnId="{DADBF6D3-0F7E-47ED-8874-E1E71E06DF66}">
      <dgm:prSet/>
      <dgm:spPr/>
      <dgm:t>
        <a:bodyPr/>
        <a:lstStyle/>
        <a:p>
          <a:endParaRPr lang="fr-BE"/>
        </a:p>
      </dgm:t>
    </dgm:pt>
    <dgm:pt modelId="{D0E80776-E1E1-43E8-904C-4F06C58D8975}" type="sibTrans" cxnId="{DADBF6D3-0F7E-47ED-8874-E1E71E06DF66}">
      <dgm:prSet/>
      <dgm:spPr/>
      <dgm:t>
        <a:bodyPr/>
        <a:lstStyle/>
        <a:p>
          <a:endParaRPr lang="fr-BE"/>
        </a:p>
      </dgm:t>
    </dgm:pt>
    <dgm:pt modelId="{C6804EAC-C3AB-40F5-B285-9D800C5811BE}">
      <dgm:prSet phldrT="[Text]"/>
      <dgm:spPr/>
      <dgm:t>
        <a:bodyPr/>
        <a:lstStyle/>
        <a:p>
          <a:r>
            <a:rPr lang="nl-BE" dirty="0" err="1"/>
            <a:t>Count</a:t>
          </a:r>
          <a:r>
            <a:rPr lang="nl-BE" dirty="0"/>
            <a:t> en geen </a:t>
          </a:r>
          <a:r>
            <a:rPr lang="nl-BE" dirty="0" err="1"/>
            <a:t>Sum</a:t>
          </a:r>
          <a:r>
            <a:rPr lang="nl-BE" dirty="0"/>
            <a:t> problemen</a:t>
          </a:r>
          <a:endParaRPr lang="fr-BE" dirty="0"/>
        </a:p>
      </dgm:t>
    </dgm:pt>
    <dgm:pt modelId="{299F93B6-E115-490A-BA66-F92EF53D5C19}" type="parTrans" cxnId="{33F04370-61BD-4AC9-AF50-7450D44CC1C5}">
      <dgm:prSet/>
      <dgm:spPr/>
      <dgm:t>
        <a:bodyPr/>
        <a:lstStyle/>
        <a:p>
          <a:endParaRPr lang="fr-BE"/>
        </a:p>
      </dgm:t>
    </dgm:pt>
    <dgm:pt modelId="{7D4ADB33-E65F-411B-B8E5-1D7978DB2B09}" type="sibTrans" cxnId="{33F04370-61BD-4AC9-AF50-7450D44CC1C5}">
      <dgm:prSet/>
      <dgm:spPr/>
      <dgm:t>
        <a:bodyPr/>
        <a:lstStyle/>
        <a:p>
          <a:endParaRPr lang="fr-BE"/>
        </a:p>
      </dgm:t>
    </dgm:pt>
    <dgm:pt modelId="{0462E2D5-12EB-4A2C-97E3-D44ABD0F755B}">
      <dgm:prSet phldrT="[Text]"/>
      <dgm:spPr/>
      <dgm:t>
        <a:bodyPr/>
        <a:lstStyle/>
        <a:p>
          <a:r>
            <a:rPr lang="en-GB" dirty="0" err="1"/>
            <a:t>Meerdere</a:t>
          </a:r>
          <a:r>
            <a:rPr lang="en-GB" dirty="0"/>
            <a:t> filters </a:t>
          </a:r>
          <a:r>
            <a:rPr lang="en-GB" dirty="0" err="1"/>
            <a:t>aanzetten</a:t>
          </a:r>
          <a:endParaRPr lang="fr-BE" dirty="0"/>
        </a:p>
      </dgm:t>
    </dgm:pt>
    <dgm:pt modelId="{9F228BC2-8324-4273-BE0C-C9404F83056C}" type="parTrans" cxnId="{866F7819-A662-4ED7-9FAB-629669576FCE}">
      <dgm:prSet/>
      <dgm:spPr/>
      <dgm:t>
        <a:bodyPr/>
        <a:lstStyle/>
        <a:p>
          <a:endParaRPr lang="fr-BE"/>
        </a:p>
      </dgm:t>
    </dgm:pt>
    <dgm:pt modelId="{B1BC231C-8712-493A-A221-0989240C15A2}" type="sibTrans" cxnId="{866F7819-A662-4ED7-9FAB-629669576FCE}">
      <dgm:prSet/>
      <dgm:spPr/>
      <dgm:t>
        <a:bodyPr/>
        <a:lstStyle/>
        <a:p>
          <a:endParaRPr lang="fr-BE"/>
        </a:p>
      </dgm:t>
    </dgm:pt>
    <dgm:pt modelId="{51F68D8E-0715-40F3-A9E8-71F82C3FD858}">
      <dgm:prSet phldrT="[Text]"/>
      <dgm:spPr/>
      <dgm:t>
        <a:bodyPr/>
        <a:lstStyle/>
        <a:p>
          <a:r>
            <a:rPr lang="en-GB" dirty="0" err="1"/>
            <a:t>Lege</a:t>
          </a:r>
          <a:r>
            <a:rPr lang="en-GB" dirty="0"/>
            <a:t> </a:t>
          </a:r>
          <a:r>
            <a:rPr lang="en-GB" dirty="0" err="1"/>
            <a:t>cellen</a:t>
          </a:r>
          <a:r>
            <a:rPr lang="en-GB" dirty="0"/>
            <a:t> of </a:t>
          </a:r>
          <a:r>
            <a:rPr lang="en-GB" dirty="0" err="1"/>
            <a:t>fouten</a:t>
          </a:r>
          <a:r>
            <a:rPr lang="en-GB" dirty="0"/>
            <a:t> </a:t>
          </a:r>
          <a:r>
            <a:rPr lang="en-GB" dirty="0" err="1"/>
            <a:t>anders</a:t>
          </a:r>
          <a:r>
            <a:rPr lang="en-GB" dirty="0"/>
            <a:t> </a:t>
          </a:r>
          <a:r>
            <a:rPr lang="en-GB" dirty="0" err="1"/>
            <a:t>weergeven</a:t>
          </a:r>
          <a:endParaRPr lang="fr-BE" dirty="0"/>
        </a:p>
      </dgm:t>
    </dgm:pt>
    <dgm:pt modelId="{739AF762-4817-4C24-8FBC-9633AC300CD3}" type="parTrans" cxnId="{1F9EF9FE-4BD4-4980-AF7B-D17F3B8E51EF}">
      <dgm:prSet/>
      <dgm:spPr/>
      <dgm:t>
        <a:bodyPr/>
        <a:lstStyle/>
        <a:p>
          <a:endParaRPr lang="fr-BE"/>
        </a:p>
      </dgm:t>
    </dgm:pt>
    <dgm:pt modelId="{BA70067E-FB0E-4063-B747-27B94B1BFD63}" type="sibTrans" cxnId="{1F9EF9FE-4BD4-4980-AF7B-D17F3B8E51EF}">
      <dgm:prSet/>
      <dgm:spPr/>
      <dgm:t>
        <a:bodyPr/>
        <a:lstStyle/>
        <a:p>
          <a:endParaRPr lang="fr-BE"/>
        </a:p>
      </dgm:t>
    </dgm:pt>
    <dgm:pt modelId="{C7CE534B-02C0-4BB5-BFE4-CB22D02EEBEB}">
      <dgm:prSet phldrT="[Text]"/>
      <dgm:spPr/>
      <dgm:t>
        <a:bodyPr/>
        <a:lstStyle/>
        <a:p>
          <a:r>
            <a:rPr lang="en-GB" dirty="0" err="1"/>
            <a:t>Brondata</a:t>
          </a:r>
          <a:r>
            <a:rPr lang="en-GB" dirty="0"/>
            <a:t> </a:t>
          </a:r>
          <a:r>
            <a:rPr lang="en-GB" dirty="0" err="1"/>
            <a:t>verbergen</a:t>
          </a:r>
          <a:endParaRPr lang="fr-BE" dirty="0"/>
        </a:p>
      </dgm:t>
    </dgm:pt>
    <dgm:pt modelId="{AE59B234-293E-40E9-86E6-682C3637FB4B}" type="parTrans" cxnId="{D049B54A-A006-4308-9E40-C633CD3F3662}">
      <dgm:prSet/>
      <dgm:spPr/>
      <dgm:t>
        <a:bodyPr/>
        <a:lstStyle/>
        <a:p>
          <a:endParaRPr lang="fr-BE"/>
        </a:p>
      </dgm:t>
    </dgm:pt>
    <dgm:pt modelId="{906C32BC-BBA5-4AD9-B8AC-2496364EDB28}" type="sibTrans" cxnId="{D049B54A-A006-4308-9E40-C633CD3F3662}">
      <dgm:prSet/>
      <dgm:spPr/>
      <dgm:t>
        <a:bodyPr/>
        <a:lstStyle/>
        <a:p>
          <a:endParaRPr lang="fr-BE"/>
        </a:p>
      </dgm:t>
    </dgm:pt>
    <dgm:pt modelId="{3DF5BCEC-CE1D-46CE-9EB2-9CB44894DD00}">
      <dgm:prSet phldrT="[Text]"/>
      <dgm:spPr/>
      <dgm:t>
        <a:bodyPr/>
        <a:lstStyle/>
        <a:p>
          <a:r>
            <a:rPr lang="en-GB" dirty="0"/>
            <a:t>Default </a:t>
          </a:r>
          <a:r>
            <a:rPr lang="en-GB" dirty="0" err="1"/>
            <a:t>draaitabel</a:t>
          </a:r>
          <a:r>
            <a:rPr lang="en-GB" dirty="0"/>
            <a:t> </a:t>
          </a:r>
          <a:r>
            <a:rPr lang="en-GB" dirty="0" err="1"/>
            <a:t>opties</a:t>
          </a:r>
          <a:r>
            <a:rPr lang="en-GB" dirty="0"/>
            <a:t> </a:t>
          </a:r>
          <a:r>
            <a:rPr lang="en-GB" dirty="0" err="1"/>
            <a:t>instellen</a:t>
          </a:r>
          <a:endParaRPr lang="fr-BE" dirty="0"/>
        </a:p>
      </dgm:t>
    </dgm:pt>
    <dgm:pt modelId="{B8C4BC14-A076-44C3-AE2E-4E5E5613A704}" type="parTrans" cxnId="{B5E130FF-9BA2-4C3A-BB55-57D6CE12A12C}">
      <dgm:prSet/>
      <dgm:spPr/>
      <dgm:t>
        <a:bodyPr/>
        <a:lstStyle/>
        <a:p>
          <a:endParaRPr lang="fr-BE"/>
        </a:p>
      </dgm:t>
    </dgm:pt>
    <dgm:pt modelId="{920A852E-D954-4848-A5AE-42E9DC6F1A18}" type="sibTrans" cxnId="{B5E130FF-9BA2-4C3A-BB55-57D6CE12A12C}">
      <dgm:prSet/>
      <dgm:spPr/>
      <dgm:t>
        <a:bodyPr/>
        <a:lstStyle/>
        <a:p>
          <a:endParaRPr lang="fr-BE"/>
        </a:p>
      </dgm:t>
    </dgm:pt>
    <dgm:pt modelId="{EAFAC975-0AA5-457B-9FDE-5AD70854631F}" type="pres">
      <dgm:prSet presAssocID="{8BB83D93-634A-416D-BD88-EF6C59C3CB78}" presName="diagram" presStyleCnt="0">
        <dgm:presLayoutVars>
          <dgm:dir/>
          <dgm:resizeHandles val="exact"/>
        </dgm:presLayoutVars>
      </dgm:prSet>
      <dgm:spPr/>
    </dgm:pt>
    <dgm:pt modelId="{A9B790D5-FFF2-421C-B210-F12F9113911D}" type="pres">
      <dgm:prSet presAssocID="{58290B9B-30EA-4086-86D0-CF5457E42558}" presName="node" presStyleLbl="node1" presStyleIdx="0" presStyleCnt="8">
        <dgm:presLayoutVars>
          <dgm:bulletEnabled val="1"/>
        </dgm:presLayoutVars>
      </dgm:prSet>
      <dgm:spPr/>
    </dgm:pt>
    <dgm:pt modelId="{C36D28C4-65FD-4509-8924-742B5AF30403}" type="pres">
      <dgm:prSet presAssocID="{BD658531-8CF4-4D5F-A88A-B9C52506DBE4}" presName="sibTrans" presStyleCnt="0"/>
      <dgm:spPr/>
    </dgm:pt>
    <dgm:pt modelId="{019B8A38-FE24-4815-B88E-FAD8A7F0047D}" type="pres">
      <dgm:prSet presAssocID="{609128BD-10BB-4DEE-84B1-8D369B3207AB}" presName="node" presStyleLbl="node1" presStyleIdx="1" presStyleCnt="8">
        <dgm:presLayoutVars>
          <dgm:bulletEnabled val="1"/>
        </dgm:presLayoutVars>
      </dgm:prSet>
      <dgm:spPr/>
    </dgm:pt>
    <dgm:pt modelId="{D64A5F58-F9F2-404C-BBD1-5942B48E4673}" type="pres">
      <dgm:prSet presAssocID="{254FF16D-E274-4707-9097-9C3E7246E454}" presName="sibTrans" presStyleCnt="0"/>
      <dgm:spPr/>
    </dgm:pt>
    <dgm:pt modelId="{C9EF13F4-DFA1-4016-983E-B0124A8AD82B}" type="pres">
      <dgm:prSet presAssocID="{1A56E5FF-BCE0-419A-8D0C-F5F414E95E7B}" presName="node" presStyleLbl="node1" presStyleIdx="2" presStyleCnt="8">
        <dgm:presLayoutVars>
          <dgm:bulletEnabled val="1"/>
        </dgm:presLayoutVars>
      </dgm:prSet>
      <dgm:spPr/>
    </dgm:pt>
    <dgm:pt modelId="{06661A15-18E8-4785-ADC7-658F994EB266}" type="pres">
      <dgm:prSet presAssocID="{D0E80776-E1E1-43E8-904C-4F06C58D8975}" presName="sibTrans" presStyleCnt="0"/>
      <dgm:spPr/>
    </dgm:pt>
    <dgm:pt modelId="{84983763-899B-49CA-AB9D-40A5EF05D835}" type="pres">
      <dgm:prSet presAssocID="{51F68D8E-0715-40F3-A9E8-71F82C3FD858}" presName="node" presStyleLbl="node1" presStyleIdx="3" presStyleCnt="8">
        <dgm:presLayoutVars>
          <dgm:bulletEnabled val="1"/>
        </dgm:presLayoutVars>
      </dgm:prSet>
      <dgm:spPr/>
    </dgm:pt>
    <dgm:pt modelId="{5221819A-E27C-4A99-9F64-063D85310BF9}" type="pres">
      <dgm:prSet presAssocID="{BA70067E-FB0E-4063-B747-27B94B1BFD63}" presName="sibTrans" presStyleCnt="0"/>
      <dgm:spPr/>
    </dgm:pt>
    <dgm:pt modelId="{E70ED892-5787-464C-A29E-70CBEB76F621}" type="pres">
      <dgm:prSet presAssocID="{C6804EAC-C3AB-40F5-B285-9D800C5811BE}" presName="node" presStyleLbl="node1" presStyleIdx="4" presStyleCnt="8">
        <dgm:presLayoutVars>
          <dgm:bulletEnabled val="1"/>
        </dgm:presLayoutVars>
      </dgm:prSet>
      <dgm:spPr/>
    </dgm:pt>
    <dgm:pt modelId="{E7312CA4-476F-40C6-A1A1-746064664627}" type="pres">
      <dgm:prSet presAssocID="{7D4ADB33-E65F-411B-B8E5-1D7978DB2B09}" presName="sibTrans" presStyleCnt="0"/>
      <dgm:spPr/>
    </dgm:pt>
    <dgm:pt modelId="{8A8EA18A-0889-46F2-8D59-C5F47B308D78}" type="pres">
      <dgm:prSet presAssocID="{0462E2D5-12EB-4A2C-97E3-D44ABD0F755B}" presName="node" presStyleLbl="node1" presStyleIdx="5" presStyleCnt="8">
        <dgm:presLayoutVars>
          <dgm:bulletEnabled val="1"/>
        </dgm:presLayoutVars>
      </dgm:prSet>
      <dgm:spPr/>
    </dgm:pt>
    <dgm:pt modelId="{A69AC3C2-2B68-46DD-A0FE-6174C586AE24}" type="pres">
      <dgm:prSet presAssocID="{B1BC231C-8712-493A-A221-0989240C15A2}" presName="sibTrans" presStyleCnt="0"/>
      <dgm:spPr/>
    </dgm:pt>
    <dgm:pt modelId="{A217A3B3-584B-4F74-BDE5-2F6530019F73}" type="pres">
      <dgm:prSet presAssocID="{C7CE534B-02C0-4BB5-BFE4-CB22D02EEBEB}" presName="node" presStyleLbl="node1" presStyleIdx="6" presStyleCnt="8">
        <dgm:presLayoutVars>
          <dgm:bulletEnabled val="1"/>
        </dgm:presLayoutVars>
      </dgm:prSet>
      <dgm:spPr/>
    </dgm:pt>
    <dgm:pt modelId="{16BA1AF9-7147-4026-8134-B0BDFE64CFFC}" type="pres">
      <dgm:prSet presAssocID="{906C32BC-BBA5-4AD9-B8AC-2496364EDB28}" presName="sibTrans" presStyleCnt="0"/>
      <dgm:spPr/>
    </dgm:pt>
    <dgm:pt modelId="{0C44EAF4-A360-4EA1-BFF3-570BC849F901}" type="pres">
      <dgm:prSet presAssocID="{3DF5BCEC-CE1D-46CE-9EB2-9CB44894DD00}" presName="node" presStyleLbl="node1" presStyleIdx="7" presStyleCnt="8">
        <dgm:presLayoutVars>
          <dgm:bulletEnabled val="1"/>
        </dgm:presLayoutVars>
      </dgm:prSet>
      <dgm:spPr/>
    </dgm:pt>
  </dgm:ptLst>
  <dgm:cxnLst>
    <dgm:cxn modelId="{A150C318-14FF-421D-A178-F95E5B4A87D0}" type="presOf" srcId="{3DF5BCEC-CE1D-46CE-9EB2-9CB44894DD00}" destId="{0C44EAF4-A360-4EA1-BFF3-570BC849F901}" srcOrd="0" destOrd="0" presId="urn:microsoft.com/office/officeart/2005/8/layout/default"/>
    <dgm:cxn modelId="{866F7819-A662-4ED7-9FAB-629669576FCE}" srcId="{8BB83D93-634A-416D-BD88-EF6C59C3CB78}" destId="{0462E2D5-12EB-4A2C-97E3-D44ABD0F755B}" srcOrd="5" destOrd="0" parTransId="{9F228BC2-8324-4273-BE0C-C9404F83056C}" sibTransId="{B1BC231C-8712-493A-A221-0989240C15A2}"/>
    <dgm:cxn modelId="{6047391F-9A19-4427-9240-17806E295822}" type="presOf" srcId="{0462E2D5-12EB-4A2C-97E3-D44ABD0F755B}" destId="{8A8EA18A-0889-46F2-8D59-C5F47B308D78}" srcOrd="0" destOrd="0" presId="urn:microsoft.com/office/officeart/2005/8/layout/default"/>
    <dgm:cxn modelId="{1B313E22-B671-4032-94E9-721C9531633D}" type="presOf" srcId="{609128BD-10BB-4DEE-84B1-8D369B3207AB}" destId="{019B8A38-FE24-4815-B88E-FAD8A7F0047D}" srcOrd="0" destOrd="0" presId="urn:microsoft.com/office/officeart/2005/8/layout/default"/>
    <dgm:cxn modelId="{59D7A924-B2A7-4724-B005-739EA498B246}" type="presOf" srcId="{58290B9B-30EA-4086-86D0-CF5457E42558}" destId="{A9B790D5-FFF2-421C-B210-F12F9113911D}" srcOrd="0" destOrd="0" presId="urn:microsoft.com/office/officeart/2005/8/layout/default"/>
    <dgm:cxn modelId="{0F0B2C2E-FFBB-4579-9283-3E888A807727}" type="presOf" srcId="{51F68D8E-0715-40F3-A9E8-71F82C3FD858}" destId="{84983763-899B-49CA-AB9D-40A5EF05D835}" srcOrd="0" destOrd="0" presId="urn:microsoft.com/office/officeart/2005/8/layout/default"/>
    <dgm:cxn modelId="{D049B54A-A006-4308-9E40-C633CD3F3662}" srcId="{8BB83D93-634A-416D-BD88-EF6C59C3CB78}" destId="{C7CE534B-02C0-4BB5-BFE4-CB22D02EEBEB}" srcOrd="6" destOrd="0" parTransId="{AE59B234-293E-40E9-86E6-682C3637FB4B}" sibTransId="{906C32BC-BBA5-4AD9-B8AC-2496364EDB28}"/>
    <dgm:cxn modelId="{33F04370-61BD-4AC9-AF50-7450D44CC1C5}" srcId="{8BB83D93-634A-416D-BD88-EF6C59C3CB78}" destId="{C6804EAC-C3AB-40F5-B285-9D800C5811BE}" srcOrd="4" destOrd="0" parTransId="{299F93B6-E115-490A-BA66-F92EF53D5C19}" sibTransId="{7D4ADB33-E65F-411B-B8E5-1D7978DB2B09}"/>
    <dgm:cxn modelId="{9548DCA7-C456-4308-A708-D2B18495B168}" type="presOf" srcId="{1A56E5FF-BCE0-419A-8D0C-F5F414E95E7B}" destId="{C9EF13F4-DFA1-4016-983E-B0124A8AD82B}" srcOrd="0" destOrd="0" presId="urn:microsoft.com/office/officeart/2005/8/layout/default"/>
    <dgm:cxn modelId="{DADBF6D3-0F7E-47ED-8874-E1E71E06DF66}" srcId="{8BB83D93-634A-416D-BD88-EF6C59C3CB78}" destId="{1A56E5FF-BCE0-419A-8D0C-F5F414E95E7B}" srcOrd="2" destOrd="0" parTransId="{561DB1EB-90C3-46D3-B680-C4ACD7AEDCED}" sibTransId="{D0E80776-E1E1-43E8-904C-4F06C58D8975}"/>
    <dgm:cxn modelId="{B5B262DB-FA18-4AC9-BBE8-E7583D23AE83}" srcId="{8BB83D93-634A-416D-BD88-EF6C59C3CB78}" destId="{58290B9B-30EA-4086-86D0-CF5457E42558}" srcOrd="0" destOrd="0" parTransId="{6442AA8F-275C-490B-8690-AAD1F800E5C7}" sibTransId="{BD658531-8CF4-4D5F-A88A-B9C52506DBE4}"/>
    <dgm:cxn modelId="{7BF036E9-CB0C-4D6B-BEC4-57C351487B01}" srcId="{8BB83D93-634A-416D-BD88-EF6C59C3CB78}" destId="{609128BD-10BB-4DEE-84B1-8D369B3207AB}" srcOrd="1" destOrd="0" parTransId="{071F37EF-5255-45F0-A870-587069A98B89}" sibTransId="{254FF16D-E274-4707-9097-9C3E7246E454}"/>
    <dgm:cxn modelId="{2D7AC1E9-4028-40AE-A0C0-5D21B7B8753E}" type="presOf" srcId="{8BB83D93-634A-416D-BD88-EF6C59C3CB78}" destId="{EAFAC975-0AA5-457B-9FDE-5AD70854631F}" srcOrd="0" destOrd="0" presId="urn:microsoft.com/office/officeart/2005/8/layout/default"/>
    <dgm:cxn modelId="{FE1712ED-218C-4E40-9687-413BF48D7152}" type="presOf" srcId="{C6804EAC-C3AB-40F5-B285-9D800C5811BE}" destId="{E70ED892-5787-464C-A29E-70CBEB76F621}" srcOrd="0" destOrd="0" presId="urn:microsoft.com/office/officeart/2005/8/layout/default"/>
    <dgm:cxn modelId="{1B60DEF9-7C9B-4D89-8F38-032CFE62304D}" type="presOf" srcId="{C7CE534B-02C0-4BB5-BFE4-CB22D02EEBEB}" destId="{A217A3B3-584B-4F74-BDE5-2F6530019F73}" srcOrd="0" destOrd="0" presId="urn:microsoft.com/office/officeart/2005/8/layout/default"/>
    <dgm:cxn modelId="{1F9EF9FE-4BD4-4980-AF7B-D17F3B8E51EF}" srcId="{8BB83D93-634A-416D-BD88-EF6C59C3CB78}" destId="{51F68D8E-0715-40F3-A9E8-71F82C3FD858}" srcOrd="3" destOrd="0" parTransId="{739AF762-4817-4C24-8FBC-9633AC300CD3}" sibTransId="{BA70067E-FB0E-4063-B747-27B94B1BFD63}"/>
    <dgm:cxn modelId="{B5E130FF-9BA2-4C3A-BB55-57D6CE12A12C}" srcId="{8BB83D93-634A-416D-BD88-EF6C59C3CB78}" destId="{3DF5BCEC-CE1D-46CE-9EB2-9CB44894DD00}" srcOrd="7" destOrd="0" parTransId="{B8C4BC14-A076-44C3-AE2E-4E5E5613A704}" sibTransId="{920A852E-D954-4848-A5AE-42E9DC6F1A18}"/>
    <dgm:cxn modelId="{419A96CF-3983-4F98-AB6B-2D2F1CE82FDF}" type="presParOf" srcId="{EAFAC975-0AA5-457B-9FDE-5AD70854631F}" destId="{A9B790D5-FFF2-421C-B210-F12F9113911D}" srcOrd="0" destOrd="0" presId="urn:microsoft.com/office/officeart/2005/8/layout/default"/>
    <dgm:cxn modelId="{476896BA-7031-4737-BF64-0C7A7CA53DFB}" type="presParOf" srcId="{EAFAC975-0AA5-457B-9FDE-5AD70854631F}" destId="{C36D28C4-65FD-4509-8924-742B5AF30403}" srcOrd="1" destOrd="0" presId="urn:microsoft.com/office/officeart/2005/8/layout/default"/>
    <dgm:cxn modelId="{D6D7EBAF-4D89-4F0C-B7C8-2FFC3746DB23}" type="presParOf" srcId="{EAFAC975-0AA5-457B-9FDE-5AD70854631F}" destId="{019B8A38-FE24-4815-B88E-FAD8A7F0047D}" srcOrd="2" destOrd="0" presId="urn:microsoft.com/office/officeart/2005/8/layout/default"/>
    <dgm:cxn modelId="{2C5DE2D5-08B4-4C23-A0CF-B212A2D2D398}" type="presParOf" srcId="{EAFAC975-0AA5-457B-9FDE-5AD70854631F}" destId="{D64A5F58-F9F2-404C-BBD1-5942B48E4673}" srcOrd="3" destOrd="0" presId="urn:microsoft.com/office/officeart/2005/8/layout/default"/>
    <dgm:cxn modelId="{9FC4AF2B-D085-449D-AD62-17C263243EEA}" type="presParOf" srcId="{EAFAC975-0AA5-457B-9FDE-5AD70854631F}" destId="{C9EF13F4-DFA1-4016-983E-B0124A8AD82B}" srcOrd="4" destOrd="0" presId="urn:microsoft.com/office/officeart/2005/8/layout/default"/>
    <dgm:cxn modelId="{C28AFCF6-94B1-4809-A944-27C073EA5DD7}" type="presParOf" srcId="{EAFAC975-0AA5-457B-9FDE-5AD70854631F}" destId="{06661A15-18E8-4785-ADC7-658F994EB266}" srcOrd="5" destOrd="0" presId="urn:microsoft.com/office/officeart/2005/8/layout/default"/>
    <dgm:cxn modelId="{986230F0-32B2-494F-91CC-00B2B9AD7487}" type="presParOf" srcId="{EAFAC975-0AA5-457B-9FDE-5AD70854631F}" destId="{84983763-899B-49CA-AB9D-40A5EF05D835}" srcOrd="6" destOrd="0" presId="urn:microsoft.com/office/officeart/2005/8/layout/default"/>
    <dgm:cxn modelId="{B9863FC8-8947-4C32-A668-96D9CF635D4C}" type="presParOf" srcId="{EAFAC975-0AA5-457B-9FDE-5AD70854631F}" destId="{5221819A-E27C-4A99-9F64-063D85310BF9}" srcOrd="7" destOrd="0" presId="urn:microsoft.com/office/officeart/2005/8/layout/default"/>
    <dgm:cxn modelId="{8D4C7CBA-FC14-40E4-AF21-4BEC158E3D06}" type="presParOf" srcId="{EAFAC975-0AA5-457B-9FDE-5AD70854631F}" destId="{E70ED892-5787-464C-A29E-70CBEB76F621}" srcOrd="8" destOrd="0" presId="urn:microsoft.com/office/officeart/2005/8/layout/default"/>
    <dgm:cxn modelId="{A9A1C657-0A20-41CB-BE77-01C4FBEF5FEA}" type="presParOf" srcId="{EAFAC975-0AA5-457B-9FDE-5AD70854631F}" destId="{E7312CA4-476F-40C6-A1A1-746064664627}" srcOrd="9" destOrd="0" presId="urn:microsoft.com/office/officeart/2005/8/layout/default"/>
    <dgm:cxn modelId="{8E79177C-761E-428E-B731-021247EF5E0E}" type="presParOf" srcId="{EAFAC975-0AA5-457B-9FDE-5AD70854631F}" destId="{8A8EA18A-0889-46F2-8D59-C5F47B308D78}" srcOrd="10" destOrd="0" presId="urn:microsoft.com/office/officeart/2005/8/layout/default"/>
    <dgm:cxn modelId="{49FE9473-223A-43C4-917A-4450BF8E4E4A}" type="presParOf" srcId="{EAFAC975-0AA5-457B-9FDE-5AD70854631F}" destId="{A69AC3C2-2B68-46DD-A0FE-6174C586AE24}" srcOrd="11" destOrd="0" presId="urn:microsoft.com/office/officeart/2005/8/layout/default"/>
    <dgm:cxn modelId="{4A773118-4146-4329-8B55-73D83D2EE04F}" type="presParOf" srcId="{EAFAC975-0AA5-457B-9FDE-5AD70854631F}" destId="{A217A3B3-584B-4F74-BDE5-2F6530019F73}" srcOrd="12" destOrd="0" presId="urn:microsoft.com/office/officeart/2005/8/layout/default"/>
    <dgm:cxn modelId="{AA7C0898-D6BE-49F4-B2FC-88342FB96017}" type="presParOf" srcId="{EAFAC975-0AA5-457B-9FDE-5AD70854631F}" destId="{16BA1AF9-7147-4026-8134-B0BDFE64CFFC}" srcOrd="13" destOrd="0" presId="urn:microsoft.com/office/officeart/2005/8/layout/default"/>
    <dgm:cxn modelId="{636DA16E-11E8-4C37-9F96-11F4EA8C2AF4}" type="presParOf" srcId="{EAFAC975-0AA5-457B-9FDE-5AD70854631F}" destId="{0C44EAF4-A360-4EA1-BFF3-570BC849F901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962B0BE-9CD5-4E05-93D0-B31EAC0F101C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90ADAA59-A0D5-4547-A614-B77F06F68218}">
      <dgm:prSet phldrT="[Texte]"/>
      <dgm:spPr/>
      <dgm:t>
        <a:bodyPr/>
        <a:lstStyle/>
        <a:p>
          <a:r>
            <a:rPr lang="en-GB" dirty="0"/>
            <a:t>Power pivot </a:t>
          </a:r>
          <a:r>
            <a:rPr lang="en-GB" dirty="0" err="1"/>
            <a:t>en</a:t>
          </a:r>
          <a:r>
            <a:rPr lang="en-GB" dirty="0"/>
            <a:t> het </a:t>
          </a:r>
          <a:r>
            <a:rPr lang="en-GB" dirty="0" err="1"/>
            <a:t>datamodel</a:t>
          </a:r>
          <a:endParaRPr lang="fr-BE" dirty="0"/>
        </a:p>
      </dgm:t>
    </dgm:pt>
    <dgm:pt modelId="{62330509-465B-4A44-91D2-C14E573E22E1}" type="parTrans" cxnId="{7A1AFD6E-F3C3-4BD2-B77C-8E03212F8F8A}">
      <dgm:prSet/>
      <dgm:spPr/>
      <dgm:t>
        <a:bodyPr/>
        <a:lstStyle/>
        <a:p>
          <a:endParaRPr lang="fr-BE"/>
        </a:p>
      </dgm:t>
    </dgm:pt>
    <dgm:pt modelId="{4138B964-81D2-425F-8400-2F491E8B5751}" type="sibTrans" cxnId="{7A1AFD6E-F3C3-4BD2-B77C-8E03212F8F8A}">
      <dgm:prSet/>
      <dgm:spPr/>
      <dgm:t>
        <a:bodyPr/>
        <a:lstStyle/>
        <a:p>
          <a:endParaRPr lang="fr-BE"/>
        </a:p>
      </dgm:t>
    </dgm:pt>
    <dgm:pt modelId="{C52B9120-58CD-4729-A5BB-742CB9BBF1FE}">
      <dgm:prSet phldrT="[Texte]"/>
      <dgm:spPr/>
      <dgm:t>
        <a:bodyPr/>
        <a:lstStyle/>
        <a:p>
          <a:r>
            <a:rPr lang="en-GB" dirty="0"/>
            <a:t>Het </a:t>
          </a:r>
          <a:r>
            <a:rPr lang="en-GB" dirty="0" err="1"/>
            <a:t>datamodel</a:t>
          </a:r>
          <a:r>
            <a:rPr lang="en-GB" dirty="0"/>
            <a:t> </a:t>
          </a:r>
          <a:r>
            <a:rPr lang="en-GB" dirty="0" err="1"/>
            <a:t>venster</a:t>
          </a:r>
          <a:endParaRPr lang="fr-BE" dirty="0"/>
        </a:p>
      </dgm:t>
    </dgm:pt>
    <dgm:pt modelId="{C1EC77F7-27D4-4AD6-8BFF-64DB5567028A}" type="parTrans" cxnId="{F18CEAFD-4C4D-43D7-9111-FF61CC956D31}">
      <dgm:prSet/>
      <dgm:spPr/>
      <dgm:t>
        <a:bodyPr/>
        <a:lstStyle/>
        <a:p>
          <a:endParaRPr lang="fr-BE"/>
        </a:p>
      </dgm:t>
    </dgm:pt>
    <dgm:pt modelId="{F3907A13-3E99-4DD7-9936-CEC04B4F370A}" type="sibTrans" cxnId="{F18CEAFD-4C4D-43D7-9111-FF61CC956D31}">
      <dgm:prSet/>
      <dgm:spPr/>
      <dgm:t>
        <a:bodyPr/>
        <a:lstStyle/>
        <a:p>
          <a:endParaRPr lang="fr-BE"/>
        </a:p>
      </dgm:t>
    </dgm:pt>
    <dgm:pt modelId="{426E6A8E-A267-49E7-A557-B0BE20BB74C4}">
      <dgm:prSet phldrT="[Texte]"/>
      <dgm:spPr/>
      <dgm:t>
        <a:bodyPr/>
        <a:lstStyle/>
        <a:p>
          <a:r>
            <a:rPr lang="en-GB" dirty="0" err="1"/>
            <a:t>Relaties</a:t>
          </a:r>
          <a:r>
            <a:rPr lang="en-GB" dirty="0"/>
            <a:t> </a:t>
          </a:r>
          <a:r>
            <a:rPr lang="en-GB" dirty="0" err="1"/>
            <a:t>maken</a:t>
          </a:r>
          <a:r>
            <a:rPr lang="en-GB" dirty="0"/>
            <a:t> </a:t>
          </a:r>
          <a:r>
            <a:rPr lang="en-GB" dirty="0" err="1"/>
            <a:t>tussen</a:t>
          </a:r>
          <a:r>
            <a:rPr lang="en-GB" dirty="0"/>
            <a:t> </a:t>
          </a:r>
          <a:r>
            <a:rPr lang="en-GB" dirty="0" err="1"/>
            <a:t>tabellen</a:t>
          </a:r>
          <a:endParaRPr lang="fr-BE" dirty="0"/>
        </a:p>
      </dgm:t>
    </dgm:pt>
    <dgm:pt modelId="{C479FB58-C47E-4892-B7AD-72F17BC4096C}" type="parTrans" cxnId="{2E1A4D6C-D8D1-422C-8764-C7A2D89BB8A8}">
      <dgm:prSet/>
      <dgm:spPr/>
      <dgm:t>
        <a:bodyPr/>
        <a:lstStyle/>
        <a:p>
          <a:endParaRPr lang="fr-BE"/>
        </a:p>
      </dgm:t>
    </dgm:pt>
    <dgm:pt modelId="{C2AFA8D6-6FCB-4831-8719-F64C26987FFC}" type="sibTrans" cxnId="{2E1A4D6C-D8D1-422C-8764-C7A2D89BB8A8}">
      <dgm:prSet/>
      <dgm:spPr/>
      <dgm:t>
        <a:bodyPr/>
        <a:lstStyle/>
        <a:p>
          <a:endParaRPr lang="fr-BE"/>
        </a:p>
      </dgm:t>
    </dgm:pt>
    <dgm:pt modelId="{1CCB2A11-466E-4ECB-96B7-34C0BBBE54E2}">
      <dgm:prSet phldrT="[Texte]"/>
      <dgm:spPr/>
      <dgm:t>
        <a:bodyPr/>
        <a:lstStyle/>
        <a:p>
          <a:r>
            <a:rPr lang="en-GB" dirty="0"/>
            <a:t>Extra </a:t>
          </a:r>
          <a:r>
            <a:rPr lang="en-GB" dirty="0" err="1"/>
            <a:t>mogelijkheden</a:t>
          </a:r>
          <a:r>
            <a:rPr lang="en-GB" dirty="0"/>
            <a:t> via het </a:t>
          </a:r>
          <a:r>
            <a:rPr lang="en-GB" dirty="0" err="1"/>
            <a:t>datamodel</a:t>
          </a:r>
          <a:endParaRPr lang="fr-BE" dirty="0"/>
        </a:p>
      </dgm:t>
    </dgm:pt>
    <dgm:pt modelId="{ACA6144D-63BA-4766-B1BE-FCC282360336}" type="parTrans" cxnId="{4E311072-2ED9-44C0-B7B4-584A1AB21850}">
      <dgm:prSet/>
      <dgm:spPr/>
      <dgm:t>
        <a:bodyPr/>
        <a:lstStyle/>
        <a:p>
          <a:endParaRPr lang="fr-BE"/>
        </a:p>
      </dgm:t>
    </dgm:pt>
    <dgm:pt modelId="{4FEC4EA9-AEE7-4C88-A0CD-9BDFEC8546A0}" type="sibTrans" cxnId="{4E311072-2ED9-44C0-B7B4-584A1AB21850}">
      <dgm:prSet/>
      <dgm:spPr/>
      <dgm:t>
        <a:bodyPr/>
        <a:lstStyle/>
        <a:p>
          <a:endParaRPr lang="fr-BE"/>
        </a:p>
      </dgm:t>
    </dgm:pt>
    <dgm:pt modelId="{7619DF37-8397-4C18-B2C2-6AC16CE274E3}">
      <dgm:prSet phldrT="[Texte]"/>
      <dgm:spPr/>
      <dgm:t>
        <a:bodyPr/>
        <a:lstStyle/>
        <a:p>
          <a:r>
            <a:rPr lang="en-GB" dirty="0" err="1"/>
            <a:t>Tabellen</a:t>
          </a:r>
          <a:r>
            <a:rPr lang="en-GB" dirty="0"/>
            <a:t> </a:t>
          </a:r>
          <a:r>
            <a:rPr lang="en-GB" dirty="0" err="1"/>
            <a:t>toevoegen</a:t>
          </a:r>
          <a:r>
            <a:rPr lang="en-GB" dirty="0"/>
            <a:t> </a:t>
          </a:r>
          <a:r>
            <a:rPr lang="en-GB" dirty="0" err="1"/>
            <a:t>aan</a:t>
          </a:r>
          <a:r>
            <a:rPr lang="en-GB" dirty="0"/>
            <a:t> het </a:t>
          </a:r>
          <a:r>
            <a:rPr lang="en-GB" dirty="0" err="1"/>
            <a:t>datamodel</a:t>
          </a:r>
          <a:endParaRPr lang="fr-BE" dirty="0"/>
        </a:p>
      </dgm:t>
    </dgm:pt>
    <dgm:pt modelId="{D5FC14B7-09AA-41CD-AA6C-72707A81E113}" type="parTrans" cxnId="{A3870245-28BB-4DCE-A1E7-CC49F55CF87B}">
      <dgm:prSet/>
      <dgm:spPr/>
      <dgm:t>
        <a:bodyPr/>
        <a:lstStyle/>
        <a:p>
          <a:endParaRPr lang="fr-BE"/>
        </a:p>
      </dgm:t>
    </dgm:pt>
    <dgm:pt modelId="{326FF63C-F42E-47D5-9802-065DC04FC056}" type="sibTrans" cxnId="{A3870245-28BB-4DCE-A1E7-CC49F55CF87B}">
      <dgm:prSet/>
      <dgm:spPr/>
      <dgm:t>
        <a:bodyPr/>
        <a:lstStyle/>
        <a:p>
          <a:endParaRPr lang="fr-BE"/>
        </a:p>
      </dgm:t>
    </dgm:pt>
    <dgm:pt modelId="{DBA46E62-BFB8-4C78-A0BE-4FC536106B39}">
      <dgm:prSet phldrT="[Texte]"/>
      <dgm:spPr/>
      <dgm:t>
        <a:bodyPr/>
        <a:lstStyle/>
        <a:p>
          <a:r>
            <a:rPr lang="en-GB" dirty="0" err="1"/>
            <a:t>Draaitabellen</a:t>
          </a:r>
          <a:r>
            <a:rPr lang="en-GB" dirty="0"/>
            <a:t> op basis van het </a:t>
          </a:r>
          <a:r>
            <a:rPr lang="en-GB" dirty="0" err="1"/>
            <a:t>datamodel</a:t>
          </a:r>
          <a:endParaRPr lang="fr-BE" dirty="0"/>
        </a:p>
      </dgm:t>
    </dgm:pt>
    <dgm:pt modelId="{9F91DE60-C845-43FA-8CB8-2CE70250D107}" type="parTrans" cxnId="{76C053E7-3AA0-4BEC-B5C4-2B3B602AC5EE}">
      <dgm:prSet/>
      <dgm:spPr/>
      <dgm:t>
        <a:bodyPr/>
        <a:lstStyle/>
        <a:p>
          <a:endParaRPr lang="fr-BE"/>
        </a:p>
      </dgm:t>
    </dgm:pt>
    <dgm:pt modelId="{B6B26BDF-388A-4893-BCE9-511824603424}" type="sibTrans" cxnId="{76C053E7-3AA0-4BEC-B5C4-2B3B602AC5EE}">
      <dgm:prSet/>
      <dgm:spPr/>
      <dgm:t>
        <a:bodyPr/>
        <a:lstStyle/>
        <a:p>
          <a:endParaRPr lang="fr-BE"/>
        </a:p>
      </dgm:t>
    </dgm:pt>
    <dgm:pt modelId="{B0A79DA1-4E1A-4E2A-BD22-688C13BB8559}" type="pres">
      <dgm:prSet presAssocID="{3962B0BE-9CD5-4E05-93D0-B31EAC0F101C}" presName="diagram" presStyleCnt="0">
        <dgm:presLayoutVars>
          <dgm:dir/>
          <dgm:resizeHandles val="exact"/>
        </dgm:presLayoutVars>
      </dgm:prSet>
      <dgm:spPr/>
    </dgm:pt>
    <dgm:pt modelId="{D2750E0C-4BDF-4D82-A06C-F45C5E6FBAC4}" type="pres">
      <dgm:prSet presAssocID="{90ADAA59-A0D5-4547-A614-B77F06F68218}" presName="node" presStyleLbl="node1" presStyleIdx="0" presStyleCnt="6">
        <dgm:presLayoutVars>
          <dgm:bulletEnabled val="1"/>
        </dgm:presLayoutVars>
      </dgm:prSet>
      <dgm:spPr/>
    </dgm:pt>
    <dgm:pt modelId="{A465223E-EF4F-464C-96A1-52110EBCDA37}" type="pres">
      <dgm:prSet presAssocID="{4138B964-81D2-425F-8400-2F491E8B5751}" presName="sibTrans" presStyleCnt="0"/>
      <dgm:spPr/>
    </dgm:pt>
    <dgm:pt modelId="{2B91643B-DFF3-4DA6-B9B0-CE9B7F127674}" type="pres">
      <dgm:prSet presAssocID="{7619DF37-8397-4C18-B2C2-6AC16CE274E3}" presName="node" presStyleLbl="node1" presStyleIdx="1" presStyleCnt="6">
        <dgm:presLayoutVars>
          <dgm:bulletEnabled val="1"/>
        </dgm:presLayoutVars>
      </dgm:prSet>
      <dgm:spPr/>
    </dgm:pt>
    <dgm:pt modelId="{CB8F4AA1-8B03-454E-9ABF-372A3248037F}" type="pres">
      <dgm:prSet presAssocID="{326FF63C-F42E-47D5-9802-065DC04FC056}" presName="sibTrans" presStyleCnt="0"/>
      <dgm:spPr/>
    </dgm:pt>
    <dgm:pt modelId="{FA2A3A22-E640-460D-BD0B-8F70CE09CDE9}" type="pres">
      <dgm:prSet presAssocID="{C52B9120-58CD-4729-A5BB-742CB9BBF1FE}" presName="node" presStyleLbl="node1" presStyleIdx="2" presStyleCnt="6">
        <dgm:presLayoutVars>
          <dgm:bulletEnabled val="1"/>
        </dgm:presLayoutVars>
      </dgm:prSet>
      <dgm:spPr/>
    </dgm:pt>
    <dgm:pt modelId="{4E1E244B-3C9C-4DFB-B991-2D5784F98415}" type="pres">
      <dgm:prSet presAssocID="{F3907A13-3E99-4DD7-9936-CEC04B4F370A}" presName="sibTrans" presStyleCnt="0"/>
      <dgm:spPr/>
    </dgm:pt>
    <dgm:pt modelId="{B52FB2F6-1F48-4A85-B9AC-0AB916CEBB24}" type="pres">
      <dgm:prSet presAssocID="{426E6A8E-A267-49E7-A557-B0BE20BB74C4}" presName="node" presStyleLbl="node1" presStyleIdx="3" presStyleCnt="6">
        <dgm:presLayoutVars>
          <dgm:bulletEnabled val="1"/>
        </dgm:presLayoutVars>
      </dgm:prSet>
      <dgm:spPr/>
    </dgm:pt>
    <dgm:pt modelId="{D722D8B0-498E-41D2-8640-4AAF8A7C70BD}" type="pres">
      <dgm:prSet presAssocID="{C2AFA8D6-6FCB-4831-8719-F64C26987FFC}" presName="sibTrans" presStyleCnt="0"/>
      <dgm:spPr/>
    </dgm:pt>
    <dgm:pt modelId="{D4A81E75-FF8B-4974-BEC2-407AC46AAAA0}" type="pres">
      <dgm:prSet presAssocID="{DBA46E62-BFB8-4C78-A0BE-4FC536106B39}" presName="node" presStyleLbl="node1" presStyleIdx="4" presStyleCnt="6">
        <dgm:presLayoutVars>
          <dgm:bulletEnabled val="1"/>
        </dgm:presLayoutVars>
      </dgm:prSet>
      <dgm:spPr/>
    </dgm:pt>
    <dgm:pt modelId="{90BBA8F3-E86A-46D8-937F-58A08C14684D}" type="pres">
      <dgm:prSet presAssocID="{B6B26BDF-388A-4893-BCE9-511824603424}" presName="sibTrans" presStyleCnt="0"/>
      <dgm:spPr/>
    </dgm:pt>
    <dgm:pt modelId="{5CC24D7A-2C79-454F-8AE2-0FA5311419CA}" type="pres">
      <dgm:prSet presAssocID="{1CCB2A11-466E-4ECB-96B7-34C0BBBE54E2}" presName="node" presStyleLbl="node1" presStyleIdx="5" presStyleCnt="6">
        <dgm:presLayoutVars>
          <dgm:bulletEnabled val="1"/>
        </dgm:presLayoutVars>
      </dgm:prSet>
      <dgm:spPr/>
    </dgm:pt>
  </dgm:ptLst>
  <dgm:cxnLst>
    <dgm:cxn modelId="{0ECC881A-F6CC-4725-869E-389C67FE305F}" type="presOf" srcId="{C52B9120-58CD-4729-A5BB-742CB9BBF1FE}" destId="{FA2A3A22-E640-460D-BD0B-8F70CE09CDE9}" srcOrd="0" destOrd="0" presId="urn:microsoft.com/office/officeart/2005/8/layout/default"/>
    <dgm:cxn modelId="{A3870245-28BB-4DCE-A1E7-CC49F55CF87B}" srcId="{3962B0BE-9CD5-4E05-93D0-B31EAC0F101C}" destId="{7619DF37-8397-4C18-B2C2-6AC16CE274E3}" srcOrd="1" destOrd="0" parTransId="{D5FC14B7-09AA-41CD-AA6C-72707A81E113}" sibTransId="{326FF63C-F42E-47D5-9802-065DC04FC056}"/>
    <dgm:cxn modelId="{2E1A4D6C-D8D1-422C-8764-C7A2D89BB8A8}" srcId="{3962B0BE-9CD5-4E05-93D0-B31EAC0F101C}" destId="{426E6A8E-A267-49E7-A557-B0BE20BB74C4}" srcOrd="3" destOrd="0" parTransId="{C479FB58-C47E-4892-B7AD-72F17BC4096C}" sibTransId="{C2AFA8D6-6FCB-4831-8719-F64C26987FFC}"/>
    <dgm:cxn modelId="{B769486D-2621-4113-98DC-EC8B099102FF}" type="presOf" srcId="{426E6A8E-A267-49E7-A557-B0BE20BB74C4}" destId="{B52FB2F6-1F48-4A85-B9AC-0AB916CEBB24}" srcOrd="0" destOrd="0" presId="urn:microsoft.com/office/officeart/2005/8/layout/default"/>
    <dgm:cxn modelId="{7A1AFD6E-F3C3-4BD2-B77C-8E03212F8F8A}" srcId="{3962B0BE-9CD5-4E05-93D0-B31EAC0F101C}" destId="{90ADAA59-A0D5-4547-A614-B77F06F68218}" srcOrd="0" destOrd="0" parTransId="{62330509-465B-4A44-91D2-C14E573E22E1}" sibTransId="{4138B964-81D2-425F-8400-2F491E8B5751}"/>
    <dgm:cxn modelId="{4E311072-2ED9-44C0-B7B4-584A1AB21850}" srcId="{3962B0BE-9CD5-4E05-93D0-B31EAC0F101C}" destId="{1CCB2A11-466E-4ECB-96B7-34C0BBBE54E2}" srcOrd="5" destOrd="0" parTransId="{ACA6144D-63BA-4766-B1BE-FCC282360336}" sibTransId="{4FEC4EA9-AEE7-4C88-A0CD-9BDFEC8546A0}"/>
    <dgm:cxn modelId="{7FD9655A-E00B-419F-BE87-ABD94C60A5E4}" type="presOf" srcId="{3962B0BE-9CD5-4E05-93D0-B31EAC0F101C}" destId="{B0A79DA1-4E1A-4E2A-BD22-688C13BB8559}" srcOrd="0" destOrd="0" presId="urn:microsoft.com/office/officeart/2005/8/layout/default"/>
    <dgm:cxn modelId="{394EA7BE-C9FC-4570-B4C9-193CAC50CC95}" type="presOf" srcId="{DBA46E62-BFB8-4C78-A0BE-4FC536106B39}" destId="{D4A81E75-FF8B-4974-BEC2-407AC46AAAA0}" srcOrd="0" destOrd="0" presId="urn:microsoft.com/office/officeart/2005/8/layout/default"/>
    <dgm:cxn modelId="{CE9A98CF-F13C-4025-AF03-05FFFC7BA8BD}" type="presOf" srcId="{1CCB2A11-466E-4ECB-96B7-34C0BBBE54E2}" destId="{5CC24D7A-2C79-454F-8AE2-0FA5311419CA}" srcOrd="0" destOrd="0" presId="urn:microsoft.com/office/officeart/2005/8/layout/default"/>
    <dgm:cxn modelId="{BB59EEDC-B5A9-410D-B78D-F44CBFB91EAB}" type="presOf" srcId="{90ADAA59-A0D5-4547-A614-B77F06F68218}" destId="{D2750E0C-4BDF-4D82-A06C-F45C5E6FBAC4}" srcOrd="0" destOrd="0" presId="urn:microsoft.com/office/officeart/2005/8/layout/default"/>
    <dgm:cxn modelId="{9CCBD5E0-8645-4397-8B95-75F53D9FBD42}" type="presOf" srcId="{7619DF37-8397-4C18-B2C2-6AC16CE274E3}" destId="{2B91643B-DFF3-4DA6-B9B0-CE9B7F127674}" srcOrd="0" destOrd="0" presId="urn:microsoft.com/office/officeart/2005/8/layout/default"/>
    <dgm:cxn modelId="{76C053E7-3AA0-4BEC-B5C4-2B3B602AC5EE}" srcId="{3962B0BE-9CD5-4E05-93D0-B31EAC0F101C}" destId="{DBA46E62-BFB8-4C78-A0BE-4FC536106B39}" srcOrd="4" destOrd="0" parTransId="{9F91DE60-C845-43FA-8CB8-2CE70250D107}" sibTransId="{B6B26BDF-388A-4893-BCE9-511824603424}"/>
    <dgm:cxn modelId="{F18CEAFD-4C4D-43D7-9111-FF61CC956D31}" srcId="{3962B0BE-9CD5-4E05-93D0-B31EAC0F101C}" destId="{C52B9120-58CD-4729-A5BB-742CB9BBF1FE}" srcOrd="2" destOrd="0" parTransId="{C1EC77F7-27D4-4AD6-8BFF-64DB5567028A}" sibTransId="{F3907A13-3E99-4DD7-9936-CEC04B4F370A}"/>
    <dgm:cxn modelId="{36C8A2F7-7369-4264-852F-F5ED7E80F8D7}" type="presParOf" srcId="{B0A79DA1-4E1A-4E2A-BD22-688C13BB8559}" destId="{D2750E0C-4BDF-4D82-A06C-F45C5E6FBAC4}" srcOrd="0" destOrd="0" presId="urn:microsoft.com/office/officeart/2005/8/layout/default"/>
    <dgm:cxn modelId="{1DB1EA45-39B2-402D-947C-2A1A74E5EA3D}" type="presParOf" srcId="{B0A79DA1-4E1A-4E2A-BD22-688C13BB8559}" destId="{A465223E-EF4F-464C-96A1-52110EBCDA37}" srcOrd="1" destOrd="0" presId="urn:microsoft.com/office/officeart/2005/8/layout/default"/>
    <dgm:cxn modelId="{CF9E2A53-8F38-4DE1-97A6-2C45BE82ECBE}" type="presParOf" srcId="{B0A79DA1-4E1A-4E2A-BD22-688C13BB8559}" destId="{2B91643B-DFF3-4DA6-B9B0-CE9B7F127674}" srcOrd="2" destOrd="0" presId="urn:microsoft.com/office/officeart/2005/8/layout/default"/>
    <dgm:cxn modelId="{3D723FC6-A323-4396-91F1-28B4D72ACCE6}" type="presParOf" srcId="{B0A79DA1-4E1A-4E2A-BD22-688C13BB8559}" destId="{CB8F4AA1-8B03-454E-9ABF-372A3248037F}" srcOrd="3" destOrd="0" presId="urn:microsoft.com/office/officeart/2005/8/layout/default"/>
    <dgm:cxn modelId="{6787CDDD-AD99-48A5-9044-673286A49A3C}" type="presParOf" srcId="{B0A79DA1-4E1A-4E2A-BD22-688C13BB8559}" destId="{FA2A3A22-E640-460D-BD0B-8F70CE09CDE9}" srcOrd="4" destOrd="0" presId="urn:microsoft.com/office/officeart/2005/8/layout/default"/>
    <dgm:cxn modelId="{42096A25-E010-4078-BFD0-2D7696AD66E1}" type="presParOf" srcId="{B0A79DA1-4E1A-4E2A-BD22-688C13BB8559}" destId="{4E1E244B-3C9C-4DFB-B991-2D5784F98415}" srcOrd="5" destOrd="0" presId="urn:microsoft.com/office/officeart/2005/8/layout/default"/>
    <dgm:cxn modelId="{B9B05764-1F1F-42E8-B3EE-4202158FBB68}" type="presParOf" srcId="{B0A79DA1-4E1A-4E2A-BD22-688C13BB8559}" destId="{B52FB2F6-1F48-4A85-B9AC-0AB916CEBB24}" srcOrd="6" destOrd="0" presId="urn:microsoft.com/office/officeart/2005/8/layout/default"/>
    <dgm:cxn modelId="{8538ED81-D6B1-4012-8269-0C84042E9156}" type="presParOf" srcId="{B0A79DA1-4E1A-4E2A-BD22-688C13BB8559}" destId="{D722D8B0-498E-41D2-8640-4AAF8A7C70BD}" srcOrd="7" destOrd="0" presId="urn:microsoft.com/office/officeart/2005/8/layout/default"/>
    <dgm:cxn modelId="{575EB2FF-7B59-4C5E-B994-7E29861C5E2B}" type="presParOf" srcId="{B0A79DA1-4E1A-4E2A-BD22-688C13BB8559}" destId="{D4A81E75-FF8B-4974-BEC2-407AC46AAAA0}" srcOrd="8" destOrd="0" presId="urn:microsoft.com/office/officeart/2005/8/layout/default"/>
    <dgm:cxn modelId="{4A52AADA-820F-4BD6-9E88-D3902C695B7B}" type="presParOf" srcId="{B0A79DA1-4E1A-4E2A-BD22-688C13BB8559}" destId="{90BBA8F3-E86A-46D8-937F-58A08C14684D}" srcOrd="9" destOrd="0" presId="urn:microsoft.com/office/officeart/2005/8/layout/default"/>
    <dgm:cxn modelId="{FCE48DE7-0D58-486B-BE92-A528655815E1}" type="presParOf" srcId="{B0A79DA1-4E1A-4E2A-BD22-688C13BB8559}" destId="{5CC24D7A-2C79-454F-8AE2-0FA5311419CA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C326A-415E-4498-85C4-AF450C1C523A}">
      <dsp:nvSpPr>
        <dsp:cNvPr id="0" name=""/>
        <dsp:cNvSpPr/>
      </dsp:nvSpPr>
      <dsp:spPr>
        <a:xfrm>
          <a:off x="479" y="529524"/>
          <a:ext cx="1871885" cy="112313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 err="1"/>
            <a:t>Gegevens</a:t>
          </a:r>
          <a:r>
            <a:rPr lang="en-GB" sz="1600" kern="1200" noProof="0" dirty="0"/>
            <a:t> </a:t>
          </a:r>
          <a:r>
            <a:rPr lang="en-GB" sz="1600" kern="1200" noProof="0" dirty="0" err="1"/>
            <a:t>structuur</a:t>
          </a:r>
          <a:endParaRPr lang="fr-BE" sz="1600" kern="1200" dirty="0"/>
        </a:p>
      </dsp:txBody>
      <dsp:txXfrm>
        <a:off x="479" y="529524"/>
        <a:ext cx="1871885" cy="1123131"/>
      </dsp:txXfrm>
    </dsp:sp>
    <dsp:sp modelId="{FFF74A13-53EA-42B5-98FF-4E7506D8DB6E}">
      <dsp:nvSpPr>
        <dsp:cNvPr id="0" name=""/>
        <dsp:cNvSpPr/>
      </dsp:nvSpPr>
      <dsp:spPr>
        <a:xfrm>
          <a:off x="2059554" y="529524"/>
          <a:ext cx="1871885" cy="1123131"/>
        </a:xfrm>
        <a:prstGeom prst="rect">
          <a:avLst/>
        </a:prstGeom>
        <a:solidFill>
          <a:schemeClr val="accent2">
            <a:hueOff val="-1319281"/>
            <a:satOff val="7925"/>
            <a:lumOff val="-836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 err="1"/>
            <a:t>Voordelen</a:t>
          </a:r>
          <a:r>
            <a:rPr lang="en-GB" sz="1600" kern="1200" noProof="0" dirty="0"/>
            <a:t> van </a:t>
          </a:r>
          <a:r>
            <a:rPr lang="en-GB" sz="1600" kern="1200" noProof="0" dirty="0" err="1"/>
            <a:t>tabellen</a:t>
          </a:r>
          <a:endParaRPr lang="en-GB" sz="1600" kern="1200" noProof="0" dirty="0"/>
        </a:p>
      </dsp:txBody>
      <dsp:txXfrm>
        <a:off x="2059554" y="529524"/>
        <a:ext cx="1871885" cy="1123131"/>
      </dsp:txXfrm>
    </dsp:sp>
    <dsp:sp modelId="{4699BC6E-A142-4ABE-B38B-733D74B77DDF}">
      <dsp:nvSpPr>
        <dsp:cNvPr id="0" name=""/>
        <dsp:cNvSpPr/>
      </dsp:nvSpPr>
      <dsp:spPr>
        <a:xfrm>
          <a:off x="479" y="1839844"/>
          <a:ext cx="1871885" cy="1123131"/>
        </a:xfrm>
        <a:prstGeom prst="rect">
          <a:avLst/>
        </a:prstGeom>
        <a:solidFill>
          <a:schemeClr val="accent2">
            <a:hueOff val="-2638561"/>
            <a:satOff val="15851"/>
            <a:lumOff val="-1673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 err="1"/>
            <a:t>Subtotalen</a:t>
          </a:r>
          <a:endParaRPr lang="en-GB" sz="1600" kern="1200" noProof="0" dirty="0"/>
        </a:p>
      </dsp:txBody>
      <dsp:txXfrm>
        <a:off x="479" y="1839844"/>
        <a:ext cx="1871885" cy="1123131"/>
      </dsp:txXfrm>
    </dsp:sp>
    <dsp:sp modelId="{24DE1DE4-038F-4C76-9212-FF32F303D5CE}">
      <dsp:nvSpPr>
        <dsp:cNvPr id="0" name=""/>
        <dsp:cNvSpPr/>
      </dsp:nvSpPr>
      <dsp:spPr>
        <a:xfrm>
          <a:off x="2059554" y="1839844"/>
          <a:ext cx="1871885" cy="1123131"/>
        </a:xfrm>
        <a:prstGeom prst="rect">
          <a:avLst/>
        </a:prstGeom>
        <a:solidFill>
          <a:schemeClr val="accent2">
            <a:hueOff val="-3957842"/>
            <a:satOff val="23776"/>
            <a:lumOff val="-25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 err="1"/>
            <a:t>Alternatieve</a:t>
          </a:r>
          <a:r>
            <a:rPr lang="en-GB" sz="1600" kern="1200" noProof="0" dirty="0"/>
            <a:t> </a:t>
          </a:r>
          <a:r>
            <a:rPr lang="en-GB" sz="1600" kern="1200" noProof="0" dirty="0" err="1"/>
            <a:t>functies</a:t>
          </a:r>
          <a:r>
            <a:rPr lang="en-GB" sz="1600" kern="1200" noProof="0" dirty="0"/>
            <a:t> </a:t>
          </a:r>
          <a:br>
            <a:rPr lang="en-GB" sz="1600" kern="1200" noProof="0" dirty="0"/>
          </a:br>
          <a:r>
            <a:rPr lang="en-GB" sz="1600" kern="1200" noProof="0" dirty="0" err="1"/>
            <a:t>Sumifs</a:t>
          </a:r>
          <a:r>
            <a:rPr lang="en-GB" sz="1600" kern="1200" noProof="0" dirty="0"/>
            <a:t>(), </a:t>
          </a:r>
          <a:r>
            <a:rPr lang="en-GB" sz="1600" kern="1200" noProof="0" dirty="0" err="1"/>
            <a:t>Sumproduct</a:t>
          </a:r>
          <a:r>
            <a:rPr lang="en-GB" sz="1600" kern="1200" noProof="0" dirty="0"/>
            <a:t>(), Filter()</a:t>
          </a:r>
        </a:p>
      </dsp:txBody>
      <dsp:txXfrm>
        <a:off x="2059554" y="1839844"/>
        <a:ext cx="1871885" cy="11231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B3A78-F1BD-4D31-AD3E-9CAC8A3EA383}">
      <dsp:nvSpPr>
        <dsp:cNvPr id="0" name=""/>
        <dsp:cNvSpPr/>
      </dsp:nvSpPr>
      <dsp:spPr>
        <a:xfrm>
          <a:off x="373768" y="1277"/>
          <a:ext cx="1744972" cy="10469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De 4 </a:t>
          </a:r>
          <a:r>
            <a:rPr lang="en-GB" sz="1600" kern="1200" noProof="0" dirty="0" err="1"/>
            <a:t>secties</a:t>
          </a:r>
          <a:endParaRPr lang="en-GB" sz="1600" kern="1200" noProof="0" dirty="0"/>
        </a:p>
      </dsp:txBody>
      <dsp:txXfrm>
        <a:off x="373768" y="1277"/>
        <a:ext cx="1744972" cy="1046983"/>
      </dsp:txXfrm>
    </dsp:sp>
    <dsp:sp modelId="{468ECDAD-6EE1-46C7-9112-6553607B4AE3}">
      <dsp:nvSpPr>
        <dsp:cNvPr id="0" name=""/>
        <dsp:cNvSpPr/>
      </dsp:nvSpPr>
      <dsp:spPr>
        <a:xfrm>
          <a:off x="2293238" y="1277"/>
          <a:ext cx="1744972" cy="1046983"/>
        </a:xfrm>
        <a:prstGeom prst="rect">
          <a:avLst/>
        </a:prstGeom>
        <a:solidFill>
          <a:schemeClr val="accent2">
            <a:hueOff val="-791568"/>
            <a:satOff val="4755"/>
            <a:lumOff val="-502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Velden </a:t>
          </a:r>
          <a:r>
            <a:rPr lang="en-GB" sz="1600" kern="1200" noProof="0" dirty="0" err="1"/>
            <a:t>toevoegen</a:t>
          </a:r>
          <a:r>
            <a:rPr lang="en-GB" sz="1600" kern="1200" noProof="0" dirty="0"/>
            <a:t> &amp; </a:t>
          </a:r>
          <a:r>
            <a:rPr lang="en-GB" sz="1600" kern="1200" noProof="0" dirty="0" err="1"/>
            <a:t>opmaken</a:t>
          </a:r>
          <a:endParaRPr lang="en-GB" sz="1600" kern="1200" noProof="0" dirty="0"/>
        </a:p>
      </dsp:txBody>
      <dsp:txXfrm>
        <a:off x="2293238" y="1277"/>
        <a:ext cx="1744972" cy="1046983"/>
      </dsp:txXfrm>
    </dsp:sp>
    <dsp:sp modelId="{B146F933-F09C-49E7-BEBA-FB703354E3C4}">
      <dsp:nvSpPr>
        <dsp:cNvPr id="0" name=""/>
        <dsp:cNvSpPr/>
      </dsp:nvSpPr>
      <dsp:spPr>
        <a:xfrm>
          <a:off x="373768" y="1222758"/>
          <a:ext cx="1744972" cy="1046983"/>
        </a:xfrm>
        <a:prstGeom prst="rect">
          <a:avLst/>
        </a:prstGeom>
        <a:solidFill>
          <a:schemeClr val="accent2">
            <a:hueOff val="-1583137"/>
            <a:satOff val="9510"/>
            <a:lumOff val="-100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Pivot cache , refresh, </a:t>
          </a:r>
          <a:r>
            <a:rPr lang="en-GB" sz="1600" kern="1200" noProof="0" dirty="0" err="1"/>
            <a:t>brongegevens</a:t>
          </a:r>
          <a:r>
            <a:rPr lang="en-GB" sz="1600" kern="1200" noProof="0" dirty="0"/>
            <a:t> </a:t>
          </a:r>
          <a:r>
            <a:rPr lang="en-GB" sz="1600" kern="1200" noProof="0" dirty="0" err="1"/>
            <a:t>aanpassen</a:t>
          </a:r>
          <a:endParaRPr lang="en-GB" sz="1600" kern="1200" noProof="0" dirty="0"/>
        </a:p>
      </dsp:txBody>
      <dsp:txXfrm>
        <a:off x="373768" y="1222758"/>
        <a:ext cx="1744972" cy="1046983"/>
      </dsp:txXfrm>
    </dsp:sp>
    <dsp:sp modelId="{7A269C5C-E7C6-4A4B-8B49-C64FAC410B52}">
      <dsp:nvSpPr>
        <dsp:cNvPr id="0" name=""/>
        <dsp:cNvSpPr/>
      </dsp:nvSpPr>
      <dsp:spPr>
        <a:xfrm>
          <a:off x="2293238" y="1222758"/>
          <a:ext cx="1744972" cy="1046983"/>
        </a:xfrm>
        <a:prstGeom prst="rect">
          <a:avLst/>
        </a:prstGeom>
        <a:solidFill>
          <a:schemeClr val="accent2">
            <a:hueOff val="-2374705"/>
            <a:satOff val="14266"/>
            <a:lumOff val="-15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 err="1"/>
            <a:t>Opmaak</a:t>
          </a:r>
          <a:r>
            <a:rPr lang="en-GB" sz="1600" kern="1200" noProof="0" dirty="0"/>
            <a:t> </a:t>
          </a:r>
          <a:r>
            <a:rPr lang="en-GB" sz="1600" kern="1200" noProof="0" dirty="0" err="1"/>
            <a:t>en</a:t>
          </a:r>
          <a:r>
            <a:rPr lang="en-GB" sz="1600" kern="1200" noProof="0" dirty="0"/>
            <a:t> </a:t>
          </a:r>
          <a:r>
            <a:rPr lang="en-GB" sz="1600" kern="1200" noProof="0" dirty="0" err="1"/>
            <a:t>stijlen</a:t>
          </a:r>
          <a:endParaRPr lang="en-GB" sz="1600" kern="1200" noProof="0" dirty="0"/>
        </a:p>
      </dsp:txBody>
      <dsp:txXfrm>
        <a:off x="2293238" y="1222758"/>
        <a:ext cx="1744972" cy="1046983"/>
      </dsp:txXfrm>
    </dsp:sp>
    <dsp:sp modelId="{19BD5D66-02EA-4889-9923-7C2ED1E5DE19}">
      <dsp:nvSpPr>
        <dsp:cNvPr id="0" name=""/>
        <dsp:cNvSpPr/>
      </dsp:nvSpPr>
      <dsp:spPr>
        <a:xfrm>
          <a:off x="373768" y="2444239"/>
          <a:ext cx="1744972" cy="1046983"/>
        </a:xfrm>
        <a:prstGeom prst="rect">
          <a:avLst/>
        </a:prstGeom>
        <a:solidFill>
          <a:schemeClr val="accent2">
            <a:hueOff val="-3166274"/>
            <a:satOff val="19021"/>
            <a:lumOff val="-200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 err="1"/>
            <a:t>Draaitabel</a:t>
          </a:r>
          <a:r>
            <a:rPr lang="en-GB" sz="1600" kern="1200" noProof="0" dirty="0"/>
            <a:t> </a:t>
          </a:r>
          <a:r>
            <a:rPr lang="en-GB" sz="1600" kern="1200" noProof="0" dirty="0" err="1"/>
            <a:t>opties</a:t>
          </a:r>
          <a:endParaRPr lang="en-GB" sz="1600" kern="1200" noProof="0" dirty="0"/>
        </a:p>
      </dsp:txBody>
      <dsp:txXfrm>
        <a:off x="373768" y="2444239"/>
        <a:ext cx="1744972" cy="1046983"/>
      </dsp:txXfrm>
    </dsp:sp>
    <dsp:sp modelId="{FEDDC0DC-5FDF-48E1-8910-13FAECD978B6}">
      <dsp:nvSpPr>
        <dsp:cNvPr id="0" name=""/>
        <dsp:cNvSpPr/>
      </dsp:nvSpPr>
      <dsp:spPr>
        <a:xfrm>
          <a:off x="2293238" y="2444239"/>
          <a:ext cx="1744972" cy="1046983"/>
        </a:xfrm>
        <a:prstGeom prst="rect">
          <a:avLst/>
        </a:prstGeom>
        <a:solidFill>
          <a:schemeClr val="accent2">
            <a:hueOff val="-3957842"/>
            <a:satOff val="23776"/>
            <a:lumOff val="-25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 err="1"/>
            <a:t>Werken</a:t>
          </a:r>
          <a:r>
            <a:rPr lang="en-GB" sz="1600" kern="1200" noProof="0" dirty="0"/>
            <a:t> met </a:t>
          </a:r>
          <a:r>
            <a:rPr lang="en-GB" sz="1600" kern="1200" noProof="0" dirty="0" err="1"/>
            <a:t>meerdere</a:t>
          </a:r>
          <a:r>
            <a:rPr lang="en-GB" sz="1600" kern="1200" noProof="0" dirty="0"/>
            <a:t> </a:t>
          </a:r>
          <a:r>
            <a:rPr lang="en-GB" sz="1600" kern="1200" noProof="0" dirty="0" err="1"/>
            <a:t>niveau’s</a:t>
          </a:r>
          <a:endParaRPr lang="en-GB" sz="1600" kern="1200" noProof="0" dirty="0"/>
        </a:p>
      </dsp:txBody>
      <dsp:txXfrm>
        <a:off x="2293238" y="2444239"/>
        <a:ext cx="1744972" cy="10469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9C53BA-22E5-4984-B539-6B6F79A7BAE8}">
      <dsp:nvSpPr>
        <dsp:cNvPr id="0" name=""/>
        <dsp:cNvSpPr/>
      </dsp:nvSpPr>
      <dsp:spPr>
        <a:xfrm>
          <a:off x="0" y="427633"/>
          <a:ext cx="1318616" cy="79117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 err="1"/>
            <a:t>Sorteren</a:t>
          </a:r>
          <a:r>
            <a:rPr lang="en-GB" sz="1200" kern="1200" dirty="0"/>
            <a:t> </a:t>
          </a:r>
          <a:r>
            <a:rPr lang="en-GB" sz="1200" kern="1200" dirty="0" err="1"/>
            <a:t>en</a:t>
          </a:r>
          <a:r>
            <a:rPr lang="en-GB" sz="1200" kern="1200" dirty="0"/>
            <a:t> filters </a:t>
          </a:r>
          <a:r>
            <a:rPr lang="en-GB" sz="1200" kern="1200" dirty="0" err="1"/>
            <a:t>gebruiken</a:t>
          </a:r>
          <a:endParaRPr lang="fr-BE" sz="1200" kern="1200" dirty="0"/>
        </a:p>
      </dsp:txBody>
      <dsp:txXfrm>
        <a:off x="0" y="427633"/>
        <a:ext cx="1318616" cy="791170"/>
      </dsp:txXfrm>
    </dsp:sp>
    <dsp:sp modelId="{9678CDDB-3286-489D-850F-1D20CA5BDED4}">
      <dsp:nvSpPr>
        <dsp:cNvPr id="0" name=""/>
        <dsp:cNvSpPr/>
      </dsp:nvSpPr>
      <dsp:spPr>
        <a:xfrm>
          <a:off x="1450478" y="427633"/>
          <a:ext cx="1318616" cy="791170"/>
        </a:xfrm>
        <a:prstGeom prst="rect">
          <a:avLst/>
        </a:prstGeom>
        <a:solidFill>
          <a:schemeClr val="accent2">
            <a:hueOff val="-565406"/>
            <a:satOff val="3397"/>
            <a:lumOff val="-35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 err="1"/>
            <a:t>Aggregaties</a:t>
          </a:r>
          <a:endParaRPr lang="fr-BE" sz="1200" kern="1200" dirty="0"/>
        </a:p>
      </dsp:txBody>
      <dsp:txXfrm>
        <a:off x="1450478" y="427633"/>
        <a:ext cx="1318616" cy="791170"/>
      </dsp:txXfrm>
    </dsp:sp>
    <dsp:sp modelId="{CB5F6EB4-3162-4EA7-93DE-63CD759A9C28}">
      <dsp:nvSpPr>
        <dsp:cNvPr id="0" name=""/>
        <dsp:cNvSpPr/>
      </dsp:nvSpPr>
      <dsp:spPr>
        <a:xfrm>
          <a:off x="2900957" y="427633"/>
          <a:ext cx="1318616" cy="791170"/>
        </a:xfrm>
        <a:prstGeom prst="rect">
          <a:avLst/>
        </a:prstGeom>
        <a:solidFill>
          <a:schemeClr val="accent2">
            <a:hueOff val="-1130812"/>
            <a:satOff val="6793"/>
            <a:lumOff val="-71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 err="1"/>
            <a:t>Totalen</a:t>
          </a:r>
          <a:r>
            <a:rPr lang="en-GB" sz="1200" kern="1200" dirty="0"/>
            <a:t> </a:t>
          </a:r>
          <a:r>
            <a:rPr lang="en-GB" sz="1200" kern="1200" dirty="0" err="1"/>
            <a:t>en</a:t>
          </a:r>
          <a:r>
            <a:rPr lang="en-GB" sz="1200" kern="1200" dirty="0"/>
            <a:t> </a:t>
          </a:r>
          <a:r>
            <a:rPr lang="en-GB" sz="1200" kern="1200" dirty="0" err="1"/>
            <a:t>subtotalen</a:t>
          </a:r>
          <a:endParaRPr lang="fr-BE" sz="1200" kern="1200" dirty="0"/>
        </a:p>
      </dsp:txBody>
      <dsp:txXfrm>
        <a:off x="2900957" y="427633"/>
        <a:ext cx="1318616" cy="791170"/>
      </dsp:txXfrm>
    </dsp:sp>
    <dsp:sp modelId="{A96C599E-5384-4FDF-B3E4-9C37A5E9F2ED}">
      <dsp:nvSpPr>
        <dsp:cNvPr id="0" name=""/>
        <dsp:cNvSpPr/>
      </dsp:nvSpPr>
      <dsp:spPr>
        <a:xfrm>
          <a:off x="0" y="1350664"/>
          <a:ext cx="1318616" cy="791170"/>
        </a:xfrm>
        <a:prstGeom prst="rect">
          <a:avLst/>
        </a:prstGeom>
        <a:solidFill>
          <a:schemeClr val="accent2">
            <a:hueOff val="-1696218"/>
            <a:satOff val="10190"/>
            <a:lumOff val="-107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Details </a:t>
          </a:r>
          <a:r>
            <a:rPr lang="en-GB" sz="1200" kern="1200" dirty="0" err="1"/>
            <a:t>weergeven</a:t>
          </a:r>
          <a:endParaRPr lang="fr-BE" sz="1200" kern="1200" dirty="0"/>
        </a:p>
      </dsp:txBody>
      <dsp:txXfrm>
        <a:off x="0" y="1350664"/>
        <a:ext cx="1318616" cy="791170"/>
      </dsp:txXfrm>
    </dsp:sp>
    <dsp:sp modelId="{0594D6C6-2D24-410D-88A4-A511A0CF5853}">
      <dsp:nvSpPr>
        <dsp:cNvPr id="0" name=""/>
        <dsp:cNvSpPr/>
      </dsp:nvSpPr>
      <dsp:spPr>
        <a:xfrm>
          <a:off x="1450478" y="1350664"/>
          <a:ext cx="1318616" cy="791170"/>
        </a:xfrm>
        <a:prstGeom prst="rect">
          <a:avLst/>
        </a:prstGeom>
        <a:solidFill>
          <a:schemeClr val="accent2">
            <a:hueOff val="-2261624"/>
            <a:satOff val="13586"/>
            <a:lumOff val="-143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Rapport filter </a:t>
          </a:r>
          <a:r>
            <a:rPr lang="en-GB" sz="1200" kern="1200" dirty="0" err="1"/>
            <a:t>pagina’s</a:t>
          </a:r>
          <a:r>
            <a:rPr lang="en-GB" sz="1200" kern="1200" dirty="0"/>
            <a:t> </a:t>
          </a:r>
          <a:r>
            <a:rPr lang="en-GB" sz="1200" kern="1200" dirty="0" err="1"/>
            <a:t>en</a:t>
          </a:r>
          <a:r>
            <a:rPr lang="en-GB" sz="1200" kern="1200" dirty="0"/>
            <a:t> </a:t>
          </a:r>
          <a:r>
            <a:rPr lang="en-GB" sz="1200" kern="1200" dirty="0" err="1"/>
            <a:t>meerdere</a:t>
          </a:r>
          <a:r>
            <a:rPr lang="en-GB" sz="1200" kern="1200" dirty="0"/>
            <a:t> rapport filters </a:t>
          </a:r>
          <a:r>
            <a:rPr lang="en-GB" sz="1200" kern="1200" dirty="0" err="1"/>
            <a:t>gebruiken</a:t>
          </a:r>
          <a:endParaRPr lang="fr-BE" sz="1200" kern="1200" dirty="0"/>
        </a:p>
      </dsp:txBody>
      <dsp:txXfrm>
        <a:off x="1450478" y="1350664"/>
        <a:ext cx="1318616" cy="791170"/>
      </dsp:txXfrm>
    </dsp:sp>
    <dsp:sp modelId="{97AFFB50-6BA3-4DCA-817F-AFA0008B284E}">
      <dsp:nvSpPr>
        <dsp:cNvPr id="0" name=""/>
        <dsp:cNvSpPr/>
      </dsp:nvSpPr>
      <dsp:spPr>
        <a:xfrm>
          <a:off x="2900957" y="1350664"/>
          <a:ext cx="1318616" cy="791170"/>
        </a:xfrm>
        <a:prstGeom prst="rect">
          <a:avLst/>
        </a:prstGeom>
        <a:solidFill>
          <a:schemeClr val="accent2">
            <a:hueOff val="-2827030"/>
            <a:satOff val="16983"/>
            <a:lumOff val="-179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 err="1"/>
            <a:t>Groeperen</a:t>
          </a:r>
          <a:r>
            <a:rPr lang="en-GB" sz="1200" kern="1200" dirty="0"/>
            <a:t> van datums, </a:t>
          </a:r>
          <a:r>
            <a:rPr lang="en-GB" sz="1200" kern="1200" dirty="0" err="1"/>
            <a:t>getallen</a:t>
          </a:r>
          <a:r>
            <a:rPr lang="en-GB" sz="1200" kern="1200" dirty="0"/>
            <a:t>, </a:t>
          </a:r>
          <a:r>
            <a:rPr lang="en-GB" sz="1200" kern="1200" dirty="0" err="1"/>
            <a:t>waarden</a:t>
          </a:r>
          <a:endParaRPr lang="fr-BE" sz="1200" kern="1200" dirty="0"/>
        </a:p>
      </dsp:txBody>
      <dsp:txXfrm>
        <a:off x="2900957" y="1350664"/>
        <a:ext cx="1318616" cy="791170"/>
      </dsp:txXfrm>
    </dsp:sp>
    <dsp:sp modelId="{9BB0998A-8475-44E6-AFE8-F23B1FF849EE}">
      <dsp:nvSpPr>
        <dsp:cNvPr id="0" name=""/>
        <dsp:cNvSpPr/>
      </dsp:nvSpPr>
      <dsp:spPr>
        <a:xfrm>
          <a:off x="725239" y="2273696"/>
          <a:ext cx="1318616" cy="791170"/>
        </a:xfrm>
        <a:prstGeom prst="rect">
          <a:avLst/>
        </a:prstGeom>
        <a:solidFill>
          <a:schemeClr val="accent2">
            <a:hueOff val="-3392436"/>
            <a:satOff val="20379"/>
            <a:lumOff val="-2151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Slicers </a:t>
          </a:r>
          <a:r>
            <a:rPr lang="en-GB" sz="1200" kern="1200" dirty="0" err="1"/>
            <a:t>en</a:t>
          </a:r>
          <a:r>
            <a:rPr lang="en-GB" sz="1200" kern="1200" dirty="0"/>
            <a:t> timeline </a:t>
          </a:r>
          <a:r>
            <a:rPr lang="en-GB" sz="1200" kern="1200" dirty="0" err="1"/>
            <a:t>gebruiken</a:t>
          </a:r>
          <a:endParaRPr lang="fr-BE" sz="1200" kern="1200" dirty="0"/>
        </a:p>
      </dsp:txBody>
      <dsp:txXfrm>
        <a:off x="725239" y="2273696"/>
        <a:ext cx="1318616" cy="791170"/>
      </dsp:txXfrm>
    </dsp:sp>
    <dsp:sp modelId="{1627A023-8462-48AB-B83B-64682C4D6FDF}">
      <dsp:nvSpPr>
        <dsp:cNvPr id="0" name=""/>
        <dsp:cNvSpPr/>
      </dsp:nvSpPr>
      <dsp:spPr>
        <a:xfrm>
          <a:off x="2175717" y="2273696"/>
          <a:ext cx="1318616" cy="791170"/>
        </a:xfrm>
        <a:prstGeom prst="rect">
          <a:avLst/>
        </a:prstGeom>
        <a:solidFill>
          <a:schemeClr val="accent2">
            <a:hueOff val="-3957842"/>
            <a:satOff val="23776"/>
            <a:lumOff val="-25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 err="1"/>
            <a:t>Voorwaardelijke</a:t>
          </a:r>
          <a:r>
            <a:rPr lang="en-GB" sz="1200" kern="1200" dirty="0"/>
            <a:t> </a:t>
          </a:r>
          <a:r>
            <a:rPr lang="en-GB" sz="1200" kern="1200" dirty="0" err="1"/>
            <a:t>opmaak</a:t>
          </a:r>
          <a:endParaRPr lang="fr-BE" sz="1200" kern="1200" dirty="0"/>
        </a:p>
      </dsp:txBody>
      <dsp:txXfrm>
        <a:off x="2175717" y="2273696"/>
        <a:ext cx="1318616" cy="7911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B9E74B-2508-454C-B99E-C1EBBF760377}">
      <dsp:nvSpPr>
        <dsp:cNvPr id="0" name=""/>
        <dsp:cNvSpPr/>
      </dsp:nvSpPr>
      <dsp:spPr>
        <a:xfrm>
          <a:off x="312851" y="1318"/>
          <a:ext cx="1744931" cy="104695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 err="1"/>
            <a:t>Een</a:t>
          </a:r>
          <a:r>
            <a:rPr lang="en-GB" sz="2100" kern="1200" dirty="0"/>
            <a:t> </a:t>
          </a:r>
          <a:r>
            <a:rPr lang="en-GB" sz="2100" kern="1200" dirty="0" err="1"/>
            <a:t>draaigrafiek</a:t>
          </a:r>
          <a:r>
            <a:rPr lang="en-GB" sz="2100" kern="1200" dirty="0"/>
            <a:t> </a:t>
          </a:r>
          <a:r>
            <a:rPr lang="en-GB" sz="2100" kern="1200" dirty="0" err="1"/>
            <a:t>toevoegen</a:t>
          </a:r>
          <a:endParaRPr lang="fr-BE" sz="2100" kern="1200" dirty="0"/>
        </a:p>
      </dsp:txBody>
      <dsp:txXfrm>
        <a:off x="312851" y="1318"/>
        <a:ext cx="1744931" cy="1046958"/>
      </dsp:txXfrm>
    </dsp:sp>
    <dsp:sp modelId="{AD186BC4-8C85-4F46-8077-FD788C8D6A51}">
      <dsp:nvSpPr>
        <dsp:cNvPr id="0" name=""/>
        <dsp:cNvSpPr/>
      </dsp:nvSpPr>
      <dsp:spPr>
        <a:xfrm>
          <a:off x="2232276" y="1318"/>
          <a:ext cx="1744931" cy="1046958"/>
        </a:xfrm>
        <a:prstGeom prst="rect">
          <a:avLst/>
        </a:prstGeom>
        <a:solidFill>
          <a:schemeClr val="accent2">
            <a:hueOff val="-989461"/>
            <a:satOff val="5944"/>
            <a:lumOff val="-62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De </a:t>
          </a:r>
          <a:r>
            <a:rPr lang="en-GB" sz="2100" kern="1200" dirty="0" err="1"/>
            <a:t>grafiek</a:t>
          </a:r>
          <a:r>
            <a:rPr lang="en-GB" sz="2100" kern="1200" dirty="0"/>
            <a:t> </a:t>
          </a:r>
          <a:r>
            <a:rPr lang="en-GB" sz="2100" kern="1200" dirty="0" err="1"/>
            <a:t>opmaken</a:t>
          </a:r>
          <a:endParaRPr lang="fr-BE" sz="2100" kern="1200" dirty="0"/>
        </a:p>
      </dsp:txBody>
      <dsp:txXfrm>
        <a:off x="2232276" y="1318"/>
        <a:ext cx="1744931" cy="1046958"/>
      </dsp:txXfrm>
    </dsp:sp>
    <dsp:sp modelId="{7A34FE7B-430D-4A30-BFED-2A452FCCED63}">
      <dsp:nvSpPr>
        <dsp:cNvPr id="0" name=""/>
        <dsp:cNvSpPr/>
      </dsp:nvSpPr>
      <dsp:spPr>
        <a:xfrm>
          <a:off x="312851" y="1222770"/>
          <a:ext cx="1744931" cy="1046958"/>
        </a:xfrm>
        <a:prstGeom prst="rect">
          <a:avLst/>
        </a:prstGeom>
        <a:solidFill>
          <a:schemeClr val="accent2">
            <a:hueOff val="-1978921"/>
            <a:satOff val="11888"/>
            <a:lumOff val="-125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 err="1"/>
            <a:t>Elementen</a:t>
          </a:r>
          <a:r>
            <a:rPr lang="en-GB" sz="2100" kern="1200" dirty="0"/>
            <a:t> </a:t>
          </a:r>
          <a:r>
            <a:rPr lang="en-GB" sz="2100" kern="1200" dirty="0" err="1"/>
            <a:t>aanpassen</a:t>
          </a:r>
          <a:r>
            <a:rPr lang="en-GB" sz="2100" kern="1200" dirty="0"/>
            <a:t> </a:t>
          </a:r>
          <a:r>
            <a:rPr lang="en-GB" sz="2100" kern="1200" dirty="0" err="1"/>
            <a:t>en</a:t>
          </a:r>
          <a:r>
            <a:rPr lang="en-GB" sz="2100" kern="1200" dirty="0"/>
            <a:t> </a:t>
          </a:r>
          <a:r>
            <a:rPr lang="en-GB" sz="2100" kern="1200" dirty="0" err="1"/>
            <a:t>toevoegen</a:t>
          </a:r>
          <a:endParaRPr lang="fr-BE" sz="2100" kern="1200" dirty="0"/>
        </a:p>
      </dsp:txBody>
      <dsp:txXfrm>
        <a:off x="312851" y="1222770"/>
        <a:ext cx="1744931" cy="1046958"/>
      </dsp:txXfrm>
    </dsp:sp>
    <dsp:sp modelId="{7A486B0E-7E78-41B3-A1FF-D7E826D9D645}">
      <dsp:nvSpPr>
        <dsp:cNvPr id="0" name=""/>
        <dsp:cNvSpPr/>
      </dsp:nvSpPr>
      <dsp:spPr>
        <a:xfrm>
          <a:off x="2232276" y="1222770"/>
          <a:ext cx="1744931" cy="1046958"/>
        </a:xfrm>
        <a:prstGeom prst="rect">
          <a:avLst/>
        </a:prstGeom>
        <a:solidFill>
          <a:schemeClr val="accent2">
            <a:hueOff val="-2968382"/>
            <a:satOff val="17832"/>
            <a:lumOff val="-188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 err="1"/>
            <a:t>Werken</a:t>
          </a:r>
          <a:r>
            <a:rPr lang="en-GB" sz="2100" kern="1200" dirty="0"/>
            <a:t> met </a:t>
          </a:r>
          <a:r>
            <a:rPr lang="en-GB" sz="2100" kern="1200" dirty="0" err="1"/>
            <a:t>sjablonen</a:t>
          </a:r>
          <a:endParaRPr lang="fr-BE" sz="2100" kern="1200" dirty="0"/>
        </a:p>
      </dsp:txBody>
      <dsp:txXfrm>
        <a:off x="2232276" y="1222770"/>
        <a:ext cx="1744931" cy="1046958"/>
      </dsp:txXfrm>
    </dsp:sp>
    <dsp:sp modelId="{7A88691B-6EE6-4548-A081-829D88B0BB52}">
      <dsp:nvSpPr>
        <dsp:cNvPr id="0" name=""/>
        <dsp:cNvSpPr/>
      </dsp:nvSpPr>
      <dsp:spPr>
        <a:xfrm>
          <a:off x="1272564" y="2444222"/>
          <a:ext cx="1744931" cy="1046958"/>
        </a:xfrm>
        <a:prstGeom prst="rect">
          <a:avLst/>
        </a:prstGeom>
        <a:solidFill>
          <a:schemeClr val="accent2">
            <a:hueOff val="-3957842"/>
            <a:satOff val="23776"/>
            <a:lumOff val="-25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 err="1"/>
            <a:t>Grafiek</a:t>
          </a:r>
          <a:r>
            <a:rPr lang="en-GB" sz="2100" kern="1200" dirty="0"/>
            <a:t> types </a:t>
          </a:r>
          <a:r>
            <a:rPr lang="en-GB" sz="2100" kern="1200" dirty="0" err="1"/>
            <a:t>en</a:t>
          </a:r>
          <a:r>
            <a:rPr lang="en-GB" sz="2100" kern="1200" dirty="0"/>
            <a:t> – </a:t>
          </a:r>
          <a:r>
            <a:rPr lang="en-GB" sz="2100" kern="1200" dirty="0" err="1"/>
            <a:t>opties</a:t>
          </a:r>
          <a:endParaRPr lang="fr-BE" sz="2100" kern="1200" dirty="0"/>
        </a:p>
      </dsp:txBody>
      <dsp:txXfrm>
        <a:off x="1272564" y="2444222"/>
        <a:ext cx="1744931" cy="10469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2099E-838D-4F7B-AD66-781AC881F98F}">
      <dsp:nvSpPr>
        <dsp:cNvPr id="0" name=""/>
        <dsp:cNvSpPr/>
      </dsp:nvSpPr>
      <dsp:spPr>
        <a:xfrm>
          <a:off x="595366" y="1865"/>
          <a:ext cx="1744384" cy="104663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% </a:t>
          </a:r>
          <a:r>
            <a:rPr lang="en-GB" sz="1600" kern="1200" dirty="0" err="1"/>
            <a:t>berekeningen</a:t>
          </a:r>
          <a:r>
            <a:rPr lang="en-GB" sz="1600" kern="1200" dirty="0"/>
            <a:t> van </a:t>
          </a:r>
          <a:r>
            <a:rPr lang="en-GB" sz="1600" kern="1200" dirty="0" err="1"/>
            <a:t>totalen</a:t>
          </a:r>
          <a:r>
            <a:rPr lang="en-GB" sz="1600" kern="1200" dirty="0"/>
            <a:t> of </a:t>
          </a:r>
          <a:r>
            <a:rPr lang="en-GB" sz="1600" kern="1200" dirty="0" err="1"/>
            <a:t>verschillen</a:t>
          </a:r>
          <a:endParaRPr lang="fr-BE" sz="1600" kern="1200" dirty="0"/>
        </a:p>
      </dsp:txBody>
      <dsp:txXfrm>
        <a:off x="595366" y="1865"/>
        <a:ext cx="1744384" cy="1046630"/>
      </dsp:txXfrm>
    </dsp:sp>
    <dsp:sp modelId="{F47881D4-0949-4D5A-91BA-6C37A3AC9D4B}">
      <dsp:nvSpPr>
        <dsp:cNvPr id="0" name=""/>
        <dsp:cNvSpPr/>
      </dsp:nvSpPr>
      <dsp:spPr>
        <a:xfrm>
          <a:off x="2514189" y="1865"/>
          <a:ext cx="1744384" cy="1046630"/>
        </a:xfrm>
        <a:prstGeom prst="rect">
          <a:avLst/>
        </a:prstGeom>
        <a:solidFill>
          <a:schemeClr val="accent2">
            <a:hueOff val="-791568"/>
            <a:satOff val="4755"/>
            <a:lumOff val="-502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Berekende</a:t>
          </a:r>
          <a:r>
            <a:rPr lang="en-GB" sz="1600" kern="1200" dirty="0"/>
            <a:t> Velden</a:t>
          </a:r>
          <a:endParaRPr lang="fr-BE" sz="1600" kern="1200" dirty="0"/>
        </a:p>
      </dsp:txBody>
      <dsp:txXfrm>
        <a:off x="2514189" y="1865"/>
        <a:ext cx="1744384" cy="1046630"/>
      </dsp:txXfrm>
    </dsp:sp>
    <dsp:sp modelId="{F22D0034-3CE8-4ED8-B2D6-B596018C5565}">
      <dsp:nvSpPr>
        <dsp:cNvPr id="0" name=""/>
        <dsp:cNvSpPr/>
      </dsp:nvSpPr>
      <dsp:spPr>
        <a:xfrm>
          <a:off x="595366" y="1222934"/>
          <a:ext cx="1744384" cy="1046630"/>
        </a:xfrm>
        <a:prstGeom prst="rect">
          <a:avLst/>
        </a:prstGeom>
        <a:solidFill>
          <a:schemeClr val="accent2">
            <a:hueOff val="-1583137"/>
            <a:satOff val="9510"/>
            <a:lumOff val="-100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Berekende</a:t>
          </a:r>
          <a:r>
            <a:rPr lang="en-GB" sz="1600" kern="1200" dirty="0"/>
            <a:t> Items</a:t>
          </a:r>
          <a:endParaRPr lang="fr-BE" sz="1600" kern="1200" dirty="0"/>
        </a:p>
      </dsp:txBody>
      <dsp:txXfrm>
        <a:off x="595366" y="1222934"/>
        <a:ext cx="1744384" cy="1046630"/>
      </dsp:txXfrm>
    </dsp:sp>
    <dsp:sp modelId="{01C4D7C6-6B04-489F-A69B-28F51FD4F649}">
      <dsp:nvSpPr>
        <dsp:cNvPr id="0" name=""/>
        <dsp:cNvSpPr/>
      </dsp:nvSpPr>
      <dsp:spPr>
        <a:xfrm>
          <a:off x="2514189" y="1222934"/>
          <a:ext cx="1744384" cy="1046630"/>
        </a:xfrm>
        <a:prstGeom prst="rect">
          <a:avLst/>
        </a:prstGeom>
        <a:solidFill>
          <a:schemeClr val="accent2">
            <a:hueOff val="-2374705"/>
            <a:satOff val="14266"/>
            <a:lumOff val="-15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600" b="0" i="0" kern="1200" dirty="0" err="1"/>
            <a:t>GetPivotTableData</a:t>
          </a:r>
          <a:endParaRPr lang="fr-BE" sz="1600" kern="1200" dirty="0"/>
        </a:p>
      </dsp:txBody>
      <dsp:txXfrm>
        <a:off x="2514189" y="1222934"/>
        <a:ext cx="1744384" cy="1046630"/>
      </dsp:txXfrm>
    </dsp:sp>
    <dsp:sp modelId="{EA080F42-1785-4B60-9C7C-FE0B41F6B65C}">
      <dsp:nvSpPr>
        <dsp:cNvPr id="0" name=""/>
        <dsp:cNvSpPr/>
      </dsp:nvSpPr>
      <dsp:spPr>
        <a:xfrm>
          <a:off x="595366" y="2444003"/>
          <a:ext cx="1744384" cy="1046630"/>
        </a:xfrm>
        <a:prstGeom prst="rect">
          <a:avLst/>
        </a:prstGeom>
        <a:solidFill>
          <a:schemeClr val="accent2">
            <a:hueOff val="-3166274"/>
            <a:satOff val="19021"/>
            <a:lumOff val="-200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Draaitabellen</a:t>
          </a:r>
          <a:r>
            <a:rPr lang="en-GB" sz="1600" kern="1200" dirty="0"/>
            <a:t> met </a:t>
          </a:r>
          <a:r>
            <a:rPr lang="en-GB" sz="1600" kern="1200" dirty="0" err="1"/>
            <a:t>nieuwe</a:t>
          </a:r>
          <a:r>
            <a:rPr lang="en-GB" sz="1600" kern="1200" dirty="0"/>
            <a:t> cache</a:t>
          </a:r>
          <a:endParaRPr lang="fr-BE" sz="1600" kern="1200" dirty="0"/>
        </a:p>
      </dsp:txBody>
      <dsp:txXfrm>
        <a:off x="595366" y="2444003"/>
        <a:ext cx="1744384" cy="1046630"/>
      </dsp:txXfrm>
    </dsp:sp>
    <dsp:sp modelId="{C5AD0351-3736-4110-BD0B-2F5282FADDB3}">
      <dsp:nvSpPr>
        <dsp:cNvPr id="0" name=""/>
        <dsp:cNvSpPr/>
      </dsp:nvSpPr>
      <dsp:spPr>
        <a:xfrm>
          <a:off x="2514189" y="2444003"/>
          <a:ext cx="1744384" cy="1046630"/>
        </a:xfrm>
        <a:prstGeom prst="rect">
          <a:avLst/>
        </a:prstGeom>
        <a:solidFill>
          <a:schemeClr val="accent2">
            <a:hueOff val="-3957842"/>
            <a:satOff val="23776"/>
            <a:lumOff val="-25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Draaitabellen</a:t>
          </a:r>
          <a:r>
            <a:rPr lang="en-GB" sz="1600" kern="1200" dirty="0"/>
            <a:t> van </a:t>
          </a:r>
          <a:r>
            <a:rPr lang="en-GB" sz="1600" kern="1200" dirty="0" err="1"/>
            <a:t>externe</a:t>
          </a:r>
          <a:r>
            <a:rPr lang="en-GB" sz="1600" kern="1200" dirty="0"/>
            <a:t> </a:t>
          </a:r>
          <a:r>
            <a:rPr lang="en-GB" sz="1600" kern="1200" dirty="0" err="1"/>
            <a:t>bronnen</a:t>
          </a:r>
          <a:endParaRPr lang="fr-BE" sz="1600" kern="1200" dirty="0"/>
        </a:p>
      </dsp:txBody>
      <dsp:txXfrm>
        <a:off x="2514189" y="2444003"/>
        <a:ext cx="1744384" cy="10466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B790D5-FFF2-421C-B210-F12F9113911D}">
      <dsp:nvSpPr>
        <dsp:cNvPr id="0" name=""/>
        <dsp:cNvSpPr/>
      </dsp:nvSpPr>
      <dsp:spPr>
        <a:xfrm>
          <a:off x="0" y="272256"/>
          <a:ext cx="1473993" cy="8843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Autofit van </a:t>
          </a:r>
          <a:r>
            <a:rPr lang="en-GB" sz="1700" kern="1200" dirty="0" err="1"/>
            <a:t>kolommen</a:t>
          </a:r>
          <a:endParaRPr lang="fr-BE" sz="1700" kern="1200" dirty="0"/>
        </a:p>
      </dsp:txBody>
      <dsp:txXfrm>
        <a:off x="0" y="272256"/>
        <a:ext cx="1473993" cy="884396"/>
      </dsp:txXfrm>
    </dsp:sp>
    <dsp:sp modelId="{019B8A38-FE24-4815-B88E-FAD8A7F0047D}">
      <dsp:nvSpPr>
        <dsp:cNvPr id="0" name=""/>
        <dsp:cNvSpPr/>
      </dsp:nvSpPr>
      <dsp:spPr>
        <a:xfrm>
          <a:off x="1621393" y="272256"/>
          <a:ext cx="1473993" cy="884396"/>
        </a:xfrm>
        <a:prstGeom prst="rect">
          <a:avLst/>
        </a:prstGeom>
        <a:solidFill>
          <a:schemeClr val="accent2">
            <a:hueOff val="-565406"/>
            <a:satOff val="3397"/>
            <a:lumOff val="-35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700" kern="1200" dirty="0"/>
            <a:t>Reportfilters in kolommen ordenen</a:t>
          </a:r>
          <a:endParaRPr lang="fr-BE" sz="1700" kern="1200" dirty="0"/>
        </a:p>
      </dsp:txBody>
      <dsp:txXfrm>
        <a:off x="1621393" y="272256"/>
        <a:ext cx="1473993" cy="884396"/>
      </dsp:txXfrm>
    </dsp:sp>
    <dsp:sp modelId="{C9EF13F4-DFA1-4016-983E-B0124A8AD82B}">
      <dsp:nvSpPr>
        <dsp:cNvPr id="0" name=""/>
        <dsp:cNvSpPr/>
      </dsp:nvSpPr>
      <dsp:spPr>
        <a:xfrm>
          <a:off x="3242786" y="272256"/>
          <a:ext cx="1473993" cy="884396"/>
        </a:xfrm>
        <a:prstGeom prst="rect">
          <a:avLst/>
        </a:prstGeom>
        <a:solidFill>
          <a:schemeClr val="accent2">
            <a:hueOff val="-1130812"/>
            <a:satOff val="6793"/>
            <a:lumOff val="-71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Gewiste</a:t>
          </a:r>
          <a:r>
            <a:rPr lang="en-GB" sz="1700" kern="1200" dirty="0"/>
            <a:t> items </a:t>
          </a:r>
          <a:r>
            <a:rPr lang="en-GB" sz="1700" kern="1200" dirty="0" err="1"/>
            <a:t>niet</a:t>
          </a:r>
          <a:r>
            <a:rPr lang="en-GB" sz="1700" kern="1200" dirty="0"/>
            <a:t> </a:t>
          </a:r>
          <a:r>
            <a:rPr lang="en-GB" sz="1700" kern="1200" dirty="0" err="1"/>
            <a:t>meer</a:t>
          </a:r>
          <a:r>
            <a:rPr lang="en-GB" sz="1700" kern="1200" dirty="0"/>
            <a:t> </a:t>
          </a:r>
          <a:r>
            <a:rPr lang="en-GB" sz="1700" kern="1200" dirty="0" err="1"/>
            <a:t>tonen</a:t>
          </a:r>
          <a:endParaRPr lang="fr-BE" sz="1700" kern="1200" dirty="0"/>
        </a:p>
      </dsp:txBody>
      <dsp:txXfrm>
        <a:off x="3242786" y="272256"/>
        <a:ext cx="1473993" cy="884396"/>
      </dsp:txXfrm>
    </dsp:sp>
    <dsp:sp modelId="{84983763-899B-49CA-AB9D-40A5EF05D835}">
      <dsp:nvSpPr>
        <dsp:cNvPr id="0" name=""/>
        <dsp:cNvSpPr/>
      </dsp:nvSpPr>
      <dsp:spPr>
        <a:xfrm>
          <a:off x="0" y="1304051"/>
          <a:ext cx="1473993" cy="884396"/>
        </a:xfrm>
        <a:prstGeom prst="rect">
          <a:avLst/>
        </a:prstGeom>
        <a:solidFill>
          <a:schemeClr val="accent2">
            <a:hueOff val="-1696218"/>
            <a:satOff val="10190"/>
            <a:lumOff val="-107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Lege</a:t>
          </a:r>
          <a:r>
            <a:rPr lang="en-GB" sz="1700" kern="1200" dirty="0"/>
            <a:t> </a:t>
          </a:r>
          <a:r>
            <a:rPr lang="en-GB" sz="1700" kern="1200" dirty="0" err="1"/>
            <a:t>cellen</a:t>
          </a:r>
          <a:r>
            <a:rPr lang="en-GB" sz="1700" kern="1200" dirty="0"/>
            <a:t> of </a:t>
          </a:r>
          <a:r>
            <a:rPr lang="en-GB" sz="1700" kern="1200" dirty="0" err="1"/>
            <a:t>fouten</a:t>
          </a:r>
          <a:r>
            <a:rPr lang="en-GB" sz="1700" kern="1200" dirty="0"/>
            <a:t> </a:t>
          </a:r>
          <a:r>
            <a:rPr lang="en-GB" sz="1700" kern="1200" dirty="0" err="1"/>
            <a:t>anders</a:t>
          </a:r>
          <a:r>
            <a:rPr lang="en-GB" sz="1700" kern="1200" dirty="0"/>
            <a:t> </a:t>
          </a:r>
          <a:r>
            <a:rPr lang="en-GB" sz="1700" kern="1200" dirty="0" err="1"/>
            <a:t>weergeven</a:t>
          </a:r>
          <a:endParaRPr lang="fr-BE" sz="1700" kern="1200" dirty="0"/>
        </a:p>
      </dsp:txBody>
      <dsp:txXfrm>
        <a:off x="0" y="1304051"/>
        <a:ext cx="1473993" cy="884396"/>
      </dsp:txXfrm>
    </dsp:sp>
    <dsp:sp modelId="{E70ED892-5787-464C-A29E-70CBEB76F621}">
      <dsp:nvSpPr>
        <dsp:cNvPr id="0" name=""/>
        <dsp:cNvSpPr/>
      </dsp:nvSpPr>
      <dsp:spPr>
        <a:xfrm>
          <a:off x="1621393" y="1304051"/>
          <a:ext cx="1473993" cy="884396"/>
        </a:xfrm>
        <a:prstGeom prst="rect">
          <a:avLst/>
        </a:prstGeom>
        <a:solidFill>
          <a:schemeClr val="accent2">
            <a:hueOff val="-2261624"/>
            <a:satOff val="13586"/>
            <a:lumOff val="-143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700" kern="1200" dirty="0" err="1"/>
            <a:t>Count</a:t>
          </a:r>
          <a:r>
            <a:rPr lang="nl-BE" sz="1700" kern="1200" dirty="0"/>
            <a:t> en geen </a:t>
          </a:r>
          <a:r>
            <a:rPr lang="nl-BE" sz="1700" kern="1200" dirty="0" err="1"/>
            <a:t>Sum</a:t>
          </a:r>
          <a:r>
            <a:rPr lang="nl-BE" sz="1700" kern="1200" dirty="0"/>
            <a:t> problemen</a:t>
          </a:r>
          <a:endParaRPr lang="fr-BE" sz="1700" kern="1200" dirty="0"/>
        </a:p>
      </dsp:txBody>
      <dsp:txXfrm>
        <a:off x="1621393" y="1304051"/>
        <a:ext cx="1473993" cy="884396"/>
      </dsp:txXfrm>
    </dsp:sp>
    <dsp:sp modelId="{8A8EA18A-0889-46F2-8D59-C5F47B308D78}">
      <dsp:nvSpPr>
        <dsp:cNvPr id="0" name=""/>
        <dsp:cNvSpPr/>
      </dsp:nvSpPr>
      <dsp:spPr>
        <a:xfrm>
          <a:off x="3242786" y="1304051"/>
          <a:ext cx="1473993" cy="884396"/>
        </a:xfrm>
        <a:prstGeom prst="rect">
          <a:avLst/>
        </a:prstGeom>
        <a:solidFill>
          <a:schemeClr val="accent2">
            <a:hueOff val="-2827030"/>
            <a:satOff val="16983"/>
            <a:lumOff val="-1792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Meerdere</a:t>
          </a:r>
          <a:r>
            <a:rPr lang="en-GB" sz="1700" kern="1200" dirty="0"/>
            <a:t> filters </a:t>
          </a:r>
          <a:r>
            <a:rPr lang="en-GB" sz="1700" kern="1200" dirty="0" err="1"/>
            <a:t>aanzetten</a:t>
          </a:r>
          <a:endParaRPr lang="fr-BE" sz="1700" kern="1200" dirty="0"/>
        </a:p>
      </dsp:txBody>
      <dsp:txXfrm>
        <a:off x="3242786" y="1304051"/>
        <a:ext cx="1473993" cy="884396"/>
      </dsp:txXfrm>
    </dsp:sp>
    <dsp:sp modelId="{A217A3B3-584B-4F74-BDE5-2F6530019F73}">
      <dsp:nvSpPr>
        <dsp:cNvPr id="0" name=""/>
        <dsp:cNvSpPr/>
      </dsp:nvSpPr>
      <dsp:spPr>
        <a:xfrm>
          <a:off x="810696" y="2335847"/>
          <a:ext cx="1473993" cy="884396"/>
        </a:xfrm>
        <a:prstGeom prst="rect">
          <a:avLst/>
        </a:prstGeom>
        <a:solidFill>
          <a:schemeClr val="accent2">
            <a:hueOff val="-3392436"/>
            <a:satOff val="20379"/>
            <a:lumOff val="-2151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 err="1"/>
            <a:t>Brondata</a:t>
          </a:r>
          <a:r>
            <a:rPr lang="en-GB" sz="1700" kern="1200" dirty="0"/>
            <a:t> </a:t>
          </a:r>
          <a:r>
            <a:rPr lang="en-GB" sz="1700" kern="1200" dirty="0" err="1"/>
            <a:t>verbergen</a:t>
          </a:r>
          <a:endParaRPr lang="fr-BE" sz="1700" kern="1200" dirty="0"/>
        </a:p>
      </dsp:txBody>
      <dsp:txXfrm>
        <a:off x="810696" y="2335847"/>
        <a:ext cx="1473993" cy="884396"/>
      </dsp:txXfrm>
    </dsp:sp>
    <dsp:sp modelId="{0C44EAF4-A360-4EA1-BFF3-570BC849F901}">
      <dsp:nvSpPr>
        <dsp:cNvPr id="0" name=""/>
        <dsp:cNvSpPr/>
      </dsp:nvSpPr>
      <dsp:spPr>
        <a:xfrm>
          <a:off x="2432089" y="2335847"/>
          <a:ext cx="1473993" cy="884396"/>
        </a:xfrm>
        <a:prstGeom prst="rect">
          <a:avLst/>
        </a:prstGeom>
        <a:solidFill>
          <a:schemeClr val="accent2">
            <a:hueOff val="-3957842"/>
            <a:satOff val="23776"/>
            <a:lumOff val="-25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Default </a:t>
          </a:r>
          <a:r>
            <a:rPr lang="en-GB" sz="1700" kern="1200" dirty="0" err="1"/>
            <a:t>draaitabel</a:t>
          </a:r>
          <a:r>
            <a:rPr lang="en-GB" sz="1700" kern="1200" dirty="0"/>
            <a:t> </a:t>
          </a:r>
          <a:r>
            <a:rPr lang="en-GB" sz="1700" kern="1200" dirty="0" err="1"/>
            <a:t>opties</a:t>
          </a:r>
          <a:r>
            <a:rPr lang="en-GB" sz="1700" kern="1200" dirty="0"/>
            <a:t> </a:t>
          </a:r>
          <a:r>
            <a:rPr lang="en-GB" sz="1700" kern="1200" dirty="0" err="1"/>
            <a:t>instellen</a:t>
          </a:r>
          <a:endParaRPr lang="fr-BE" sz="1700" kern="1200" dirty="0"/>
        </a:p>
      </dsp:txBody>
      <dsp:txXfrm>
        <a:off x="2432089" y="2335847"/>
        <a:ext cx="1473993" cy="88439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750E0C-4BDF-4D82-A06C-F45C5E6FBAC4}">
      <dsp:nvSpPr>
        <dsp:cNvPr id="0" name=""/>
        <dsp:cNvSpPr/>
      </dsp:nvSpPr>
      <dsp:spPr>
        <a:xfrm>
          <a:off x="726149" y="8"/>
          <a:ext cx="1593837" cy="95630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Power pivot </a:t>
          </a:r>
          <a:r>
            <a:rPr lang="en-GB" sz="1500" kern="1200" dirty="0" err="1"/>
            <a:t>en</a:t>
          </a:r>
          <a:r>
            <a:rPr lang="en-GB" sz="1500" kern="1200" dirty="0"/>
            <a:t> het </a:t>
          </a:r>
          <a:r>
            <a:rPr lang="en-GB" sz="1500" kern="1200" dirty="0" err="1"/>
            <a:t>datamodel</a:t>
          </a:r>
          <a:endParaRPr lang="fr-BE" sz="1500" kern="1200" dirty="0"/>
        </a:p>
      </dsp:txBody>
      <dsp:txXfrm>
        <a:off x="726149" y="8"/>
        <a:ext cx="1593837" cy="956302"/>
      </dsp:txXfrm>
    </dsp:sp>
    <dsp:sp modelId="{2B91643B-DFF3-4DA6-B9B0-CE9B7F127674}">
      <dsp:nvSpPr>
        <dsp:cNvPr id="0" name=""/>
        <dsp:cNvSpPr/>
      </dsp:nvSpPr>
      <dsp:spPr>
        <a:xfrm>
          <a:off x="2479370" y="8"/>
          <a:ext cx="1593837" cy="956302"/>
        </a:xfrm>
        <a:prstGeom prst="rect">
          <a:avLst/>
        </a:prstGeom>
        <a:solidFill>
          <a:schemeClr val="accent2">
            <a:hueOff val="-791568"/>
            <a:satOff val="4755"/>
            <a:lumOff val="-502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Tabellen</a:t>
          </a:r>
          <a:r>
            <a:rPr lang="en-GB" sz="1500" kern="1200" dirty="0"/>
            <a:t> </a:t>
          </a:r>
          <a:r>
            <a:rPr lang="en-GB" sz="1500" kern="1200" dirty="0" err="1"/>
            <a:t>toevoegen</a:t>
          </a:r>
          <a:r>
            <a:rPr lang="en-GB" sz="1500" kern="1200" dirty="0"/>
            <a:t> </a:t>
          </a:r>
          <a:r>
            <a:rPr lang="en-GB" sz="1500" kern="1200" dirty="0" err="1"/>
            <a:t>aan</a:t>
          </a:r>
          <a:r>
            <a:rPr lang="en-GB" sz="1500" kern="1200" dirty="0"/>
            <a:t> het </a:t>
          </a:r>
          <a:r>
            <a:rPr lang="en-GB" sz="1500" kern="1200" dirty="0" err="1"/>
            <a:t>datamodel</a:t>
          </a:r>
          <a:endParaRPr lang="fr-BE" sz="1500" kern="1200" dirty="0"/>
        </a:p>
      </dsp:txBody>
      <dsp:txXfrm>
        <a:off x="2479370" y="8"/>
        <a:ext cx="1593837" cy="956302"/>
      </dsp:txXfrm>
    </dsp:sp>
    <dsp:sp modelId="{FA2A3A22-E640-460D-BD0B-8F70CE09CDE9}">
      <dsp:nvSpPr>
        <dsp:cNvPr id="0" name=""/>
        <dsp:cNvSpPr/>
      </dsp:nvSpPr>
      <dsp:spPr>
        <a:xfrm>
          <a:off x="4232591" y="8"/>
          <a:ext cx="1593837" cy="956302"/>
        </a:xfrm>
        <a:prstGeom prst="rect">
          <a:avLst/>
        </a:prstGeom>
        <a:solidFill>
          <a:schemeClr val="accent2">
            <a:hueOff val="-1583137"/>
            <a:satOff val="9510"/>
            <a:lumOff val="-100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Het </a:t>
          </a:r>
          <a:r>
            <a:rPr lang="en-GB" sz="1500" kern="1200" dirty="0" err="1"/>
            <a:t>datamodel</a:t>
          </a:r>
          <a:r>
            <a:rPr lang="en-GB" sz="1500" kern="1200" dirty="0"/>
            <a:t> </a:t>
          </a:r>
          <a:r>
            <a:rPr lang="en-GB" sz="1500" kern="1200" dirty="0" err="1"/>
            <a:t>venster</a:t>
          </a:r>
          <a:endParaRPr lang="fr-BE" sz="1500" kern="1200" dirty="0"/>
        </a:p>
      </dsp:txBody>
      <dsp:txXfrm>
        <a:off x="4232591" y="8"/>
        <a:ext cx="1593837" cy="956302"/>
      </dsp:txXfrm>
    </dsp:sp>
    <dsp:sp modelId="{B52FB2F6-1F48-4A85-B9AC-0AB916CEBB24}">
      <dsp:nvSpPr>
        <dsp:cNvPr id="0" name=""/>
        <dsp:cNvSpPr/>
      </dsp:nvSpPr>
      <dsp:spPr>
        <a:xfrm>
          <a:off x="5985813" y="8"/>
          <a:ext cx="1593837" cy="956302"/>
        </a:xfrm>
        <a:prstGeom prst="rect">
          <a:avLst/>
        </a:prstGeom>
        <a:solidFill>
          <a:schemeClr val="accent2">
            <a:hueOff val="-2374705"/>
            <a:satOff val="14266"/>
            <a:lumOff val="-15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Relaties</a:t>
          </a:r>
          <a:r>
            <a:rPr lang="en-GB" sz="1500" kern="1200" dirty="0"/>
            <a:t> </a:t>
          </a:r>
          <a:r>
            <a:rPr lang="en-GB" sz="1500" kern="1200" dirty="0" err="1"/>
            <a:t>maken</a:t>
          </a:r>
          <a:r>
            <a:rPr lang="en-GB" sz="1500" kern="1200" dirty="0"/>
            <a:t> </a:t>
          </a:r>
          <a:r>
            <a:rPr lang="en-GB" sz="1500" kern="1200" dirty="0" err="1"/>
            <a:t>tussen</a:t>
          </a:r>
          <a:r>
            <a:rPr lang="en-GB" sz="1500" kern="1200" dirty="0"/>
            <a:t> </a:t>
          </a:r>
          <a:r>
            <a:rPr lang="en-GB" sz="1500" kern="1200" dirty="0" err="1"/>
            <a:t>tabellen</a:t>
          </a:r>
          <a:endParaRPr lang="fr-BE" sz="1500" kern="1200" dirty="0"/>
        </a:p>
      </dsp:txBody>
      <dsp:txXfrm>
        <a:off x="5985813" y="8"/>
        <a:ext cx="1593837" cy="956302"/>
      </dsp:txXfrm>
    </dsp:sp>
    <dsp:sp modelId="{D4A81E75-FF8B-4974-BEC2-407AC46AAAA0}">
      <dsp:nvSpPr>
        <dsp:cNvPr id="0" name=""/>
        <dsp:cNvSpPr/>
      </dsp:nvSpPr>
      <dsp:spPr>
        <a:xfrm>
          <a:off x="2479370" y="1115694"/>
          <a:ext cx="1593837" cy="956302"/>
        </a:xfrm>
        <a:prstGeom prst="rect">
          <a:avLst/>
        </a:prstGeom>
        <a:solidFill>
          <a:schemeClr val="accent2">
            <a:hueOff val="-3166274"/>
            <a:satOff val="19021"/>
            <a:lumOff val="-200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Draaitabellen</a:t>
          </a:r>
          <a:r>
            <a:rPr lang="en-GB" sz="1500" kern="1200" dirty="0"/>
            <a:t> op basis van het </a:t>
          </a:r>
          <a:r>
            <a:rPr lang="en-GB" sz="1500" kern="1200" dirty="0" err="1"/>
            <a:t>datamodel</a:t>
          </a:r>
          <a:endParaRPr lang="fr-BE" sz="1500" kern="1200" dirty="0"/>
        </a:p>
      </dsp:txBody>
      <dsp:txXfrm>
        <a:off x="2479370" y="1115694"/>
        <a:ext cx="1593837" cy="956302"/>
      </dsp:txXfrm>
    </dsp:sp>
    <dsp:sp modelId="{5CC24D7A-2C79-454F-8AE2-0FA5311419CA}">
      <dsp:nvSpPr>
        <dsp:cNvPr id="0" name=""/>
        <dsp:cNvSpPr/>
      </dsp:nvSpPr>
      <dsp:spPr>
        <a:xfrm>
          <a:off x="4232591" y="1115694"/>
          <a:ext cx="1593837" cy="956302"/>
        </a:xfrm>
        <a:prstGeom prst="rect">
          <a:avLst/>
        </a:prstGeom>
        <a:solidFill>
          <a:schemeClr val="accent2">
            <a:hueOff val="-3957842"/>
            <a:satOff val="23776"/>
            <a:lumOff val="-25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Extra </a:t>
          </a:r>
          <a:r>
            <a:rPr lang="en-GB" sz="1500" kern="1200" dirty="0" err="1"/>
            <a:t>mogelijkheden</a:t>
          </a:r>
          <a:r>
            <a:rPr lang="en-GB" sz="1500" kern="1200" dirty="0"/>
            <a:t> via het </a:t>
          </a:r>
          <a:r>
            <a:rPr lang="en-GB" sz="1500" kern="1200" dirty="0" err="1"/>
            <a:t>datamodel</a:t>
          </a:r>
          <a:endParaRPr lang="fr-BE" sz="1500" kern="1200" dirty="0"/>
        </a:p>
      </dsp:txBody>
      <dsp:txXfrm>
        <a:off x="4232591" y="1115694"/>
        <a:ext cx="1593837" cy="956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362463E-60EE-AD49-968F-F1A29E4C52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9F40D0-17FA-A340-BE98-4110CE9316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72A95-310D-474F-AAFA-C1AFC6E19097}" type="datetimeFigureOut">
              <a:rPr lang="nl-NL" smtClean="0"/>
              <a:t>26-4-2024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5E1A27-5543-F341-A204-29B9FBA79E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15EC37-814D-124C-9716-8D951F1B09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4BA22-BD33-0C44-B291-38DCEF381BD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7450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E7A1F-D148-7C4E-848E-AAAA7C0263A4}" type="datetimeFigureOut">
              <a:rPr lang="en-GB" smtClean="0"/>
              <a:t>26/04/2024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69903-2963-EB42-A7B7-EFCD51302E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299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5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svg"/><Relationship Id="rId7" Type="http://schemas.openxmlformats.org/officeDocument/2006/relationships/image" Target="../media/image18.svg"/><Relationship Id="rId12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5.svg"/><Relationship Id="rId10" Type="http://schemas.openxmlformats.org/officeDocument/2006/relationships/image" Target="../media/image21.png"/><Relationship Id="rId4" Type="http://schemas.openxmlformats.org/officeDocument/2006/relationships/image" Target="../media/image4.png"/><Relationship Id="rId9" Type="http://schemas.openxmlformats.org/officeDocument/2006/relationships/image" Target="../media/image20.sv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7.svg"/><Relationship Id="rId7" Type="http://schemas.openxmlformats.org/officeDocument/2006/relationships/image" Target="../media/image18.svg"/><Relationship Id="rId12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5.svg"/><Relationship Id="rId10" Type="http://schemas.openxmlformats.org/officeDocument/2006/relationships/image" Target="../media/image21.png"/><Relationship Id="rId4" Type="http://schemas.openxmlformats.org/officeDocument/2006/relationships/image" Target="../media/image4.png"/><Relationship Id="rId9" Type="http://schemas.openxmlformats.org/officeDocument/2006/relationships/image" Target="../media/image20.svg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svg"/><Relationship Id="rId11" Type="http://schemas.openxmlformats.org/officeDocument/2006/relationships/image" Target="../media/image1.png"/><Relationship Id="rId5" Type="http://schemas.openxmlformats.org/officeDocument/2006/relationships/image" Target="../media/image17.png"/><Relationship Id="rId10" Type="http://schemas.openxmlformats.org/officeDocument/2006/relationships/image" Target="../media/image22.svg"/><Relationship Id="rId4" Type="http://schemas.openxmlformats.org/officeDocument/2006/relationships/image" Target="../media/image5.svg"/><Relationship Id="rId9" Type="http://schemas.openxmlformats.org/officeDocument/2006/relationships/image" Target="../media/image21.png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1.svg"/><Relationship Id="rId7" Type="http://schemas.openxmlformats.org/officeDocument/2006/relationships/image" Target="../media/image20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10" Type="http://schemas.openxmlformats.org/officeDocument/2006/relationships/image" Target="../media/image1.pn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5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cre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C8610514-D74A-6D40-85EC-83970D63E7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044" t="3893" r="65599" b="45703"/>
          <a:stretch/>
        </p:blipFill>
        <p:spPr>
          <a:xfrm>
            <a:off x="2988527" y="-167268"/>
            <a:ext cx="6158447" cy="5310768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0790" r="-828" b="18204"/>
          <a:stretch/>
        </p:blipFill>
        <p:spPr>
          <a:xfrm>
            <a:off x="0" y="452731"/>
            <a:ext cx="4419600" cy="4690769"/>
          </a:xfrm>
          <a:prstGeom prst="rect">
            <a:avLst/>
          </a:prstGeom>
        </p:spPr>
      </p:pic>
      <p:pic>
        <p:nvPicPr>
          <p:cNvPr id="14" name="Picture 13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E19FCD73-83CA-4238-AF28-805BF5EAA2A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0360" y="1084554"/>
            <a:ext cx="3581400" cy="154535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Presentation </a:t>
            </a:r>
            <a:r>
              <a:rPr lang="nl-NL" noProof="0" dirty="0" err="1"/>
              <a:t>Title</a:t>
            </a:r>
            <a:endParaRPr lang="nl-NL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60" y="2795549"/>
            <a:ext cx="3581400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endParaRPr lang="nl-NL" noProof="0" dirty="0"/>
          </a:p>
        </p:txBody>
      </p:sp>
      <p:sp>
        <p:nvSpPr>
          <p:cNvPr id="12" name="Tijdelijke aanduiding voor afbeelding 7">
            <a:extLst>
              <a:ext uri="{FF2B5EF4-FFF2-40B4-BE49-F238E27FC236}">
                <a16:creationId xmlns:a16="http://schemas.microsoft.com/office/drawing/2014/main" id="{00CFC069-B5CB-8644-8D98-E48E6AEAC10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F575C04A-204B-E74E-8F36-543C47E420B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9725" y="3432885"/>
            <a:ext cx="3581400" cy="25200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 dirty="0"/>
              <a:t>Name of </a:t>
            </a:r>
            <a:r>
              <a:rPr lang="nl-NL" noProof="0" dirty="0" err="1"/>
              <a:t>the</a:t>
            </a:r>
            <a:r>
              <a:rPr lang="nl-NL" noProof="0" dirty="0"/>
              <a:t> speaker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CF90B-EE78-BF4A-80DB-4EC9575D236B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9725" y="3704806"/>
            <a:ext cx="3581400" cy="252000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699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creen -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0790" r="-828" b="52516"/>
          <a:stretch/>
        </p:blipFill>
        <p:spPr>
          <a:xfrm>
            <a:off x="0" y="1544019"/>
            <a:ext cx="5842000" cy="359948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59" y="4049894"/>
            <a:ext cx="4960846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 dirty="0" err="1"/>
              <a:t>Insert</a:t>
            </a:r>
            <a:r>
              <a:rPr lang="nl-NL" dirty="0"/>
              <a:t> </a:t>
            </a:r>
            <a:r>
              <a:rPr lang="nl-NL" dirty="0" err="1"/>
              <a:t>chapter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US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A7958A69-1EB2-DE42-A1EA-1C924F72806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9726" y="2271502"/>
            <a:ext cx="898766" cy="468746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50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dirty="0"/>
              <a:t>0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BD300AF-46E7-2449-91BF-87DEBAA3E7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59" y="3130735"/>
            <a:ext cx="4960846" cy="75351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chapter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6673CC-32CC-4E2B-89DF-2F61F48C5B1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988253" y="4530488"/>
            <a:ext cx="941385" cy="67216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4D0F5B-FEC9-9547-AE91-341ECDA3475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86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creen - Inser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6336000" tIns="0" rIns="0" bIns="0" anchor="ctr"/>
          <a:lstStyle>
            <a:lvl1pPr marL="0" indent="0" algn="l">
              <a:buNone/>
              <a:defRPr/>
            </a:lvl1pPr>
          </a:lstStyle>
          <a:p>
            <a:r>
              <a:rPr lang="en-GB" dirty="0"/>
              <a:t>Drag your image here</a:t>
            </a:r>
          </a:p>
        </p:txBody>
      </p:sp>
      <p:sp>
        <p:nvSpPr>
          <p:cNvPr id="7" name="Text Placeholder 23">
            <a:extLst>
              <a:ext uri="{FF2B5EF4-FFF2-40B4-BE49-F238E27FC236}">
                <a16:creationId xmlns:a16="http://schemas.microsoft.com/office/drawing/2014/main" id="{269C641F-7DA5-3346-8181-4AD2B62A879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7" y="1506775"/>
            <a:ext cx="5734800" cy="3643199"/>
          </a:xfrm>
          <a:prstGeom prst="rect">
            <a:avLst/>
          </a:prstGeom>
          <a:blipFill>
            <a:blip r:embed="rId2">
              <a:lum bright="10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100"/>
            </a:lvl1pPr>
            <a:lvl2pPr marL="342900" indent="0">
              <a:buFontTx/>
              <a:buNone/>
              <a:defRPr sz="100"/>
            </a:lvl2pPr>
            <a:lvl3pPr marL="685800" indent="0">
              <a:buFontTx/>
              <a:buNone/>
              <a:defRPr sz="100"/>
            </a:lvl3pPr>
            <a:lvl4pPr marL="1028700" indent="0">
              <a:buFontTx/>
              <a:buNone/>
              <a:defRPr sz="100"/>
            </a:lvl4pPr>
            <a:lvl5pPr marL="1371600" indent="0">
              <a:buFontTx/>
              <a:buNone/>
              <a:defRPr sz="100"/>
            </a:lvl5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59" y="4049894"/>
            <a:ext cx="4960846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chapter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US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A7958A69-1EB2-DE42-A1EA-1C924F72806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9726" y="2271502"/>
            <a:ext cx="898766" cy="468746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5000">
                <a:solidFill>
                  <a:schemeClr val="accent2"/>
                </a:solidFill>
              </a:defRPr>
            </a:lvl1pPr>
          </a:lstStyle>
          <a:p>
            <a:pPr lvl="0"/>
            <a:r>
              <a:rPr lang="nl-NL" dirty="0"/>
              <a:t>0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EB247D8-877D-CC40-929A-A1602BC6EFB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59" y="3130735"/>
            <a:ext cx="4960846" cy="75351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chapter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E292F1-7E11-FA42-97E6-74F43B318D2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9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062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D0461A9-4C33-1549-A9E0-BF8905931F43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892175"/>
            <a:ext cx="7285585" cy="3492448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7C464F-0B77-EB47-9131-B9D741FD201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14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131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Title</a:t>
            </a:r>
            <a:endParaRPr lang="nl-NL" noProof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35E2D46-6009-B74B-99F3-18434D48186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940447"/>
            <a:ext cx="3984545" cy="3354875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BD442DD-FD8D-C241-A06D-52AF214092EA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4740903" y="937452"/>
            <a:ext cx="3984545" cy="3354875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23FD67E-2ABF-DF4C-83EA-7E16713070A3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EC7BC8-0DB9-5B4A-A4F8-1478CF198DD3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23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101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7286101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noProof="0" dirty="0" err="1"/>
              <a:t>subtitle</a:t>
            </a:r>
            <a:endParaRPr lang="nl-NL" noProof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13D3ABD-83A5-C644-A1C8-A38105D1BF8E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1369217"/>
            <a:ext cx="7285585" cy="3015405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626EA8-F96A-524F-8217-AFBCFAD5046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25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131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Title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7286131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endParaRPr lang="en-GB" noProof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B14C60E-0447-5A4E-AD0B-FE75B6D1E4DD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1361812"/>
            <a:ext cx="3984545" cy="2933510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/>
              <a:t>Insert text or object</a:t>
            </a:r>
          </a:p>
          <a:p>
            <a:pPr lvl="0"/>
            <a:endParaRPr lang="nl-NL" noProof="0"/>
          </a:p>
          <a:p>
            <a:pPr lvl="3"/>
            <a:endParaRPr lang="nl-NL" noProof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B9B79DC-12DC-F14F-9B28-F5102E3B1748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4740903" y="1358817"/>
            <a:ext cx="3984545" cy="2933510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D81237-C2B8-9E4E-804E-8212E69DDE8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10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131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106165-F080-9547-921A-64F36E4EF91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51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131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jdelijke aanduiding voor tekst 10">
            <a:extLst>
              <a:ext uri="{FF2B5EF4-FFF2-40B4-BE49-F238E27FC236}">
                <a16:creationId xmlns:a16="http://schemas.microsoft.com/office/drawing/2014/main" id="{E02C8AF1-417B-3345-877D-E65A59F42EE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7286131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509ABB-F73A-4F4A-925C-555A4796DE7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CC7736D-4D58-427C-8703-522435B433B8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418553" y="1369217"/>
            <a:ext cx="7285585" cy="3015405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80339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B0C80A-86B5-F847-AA55-DE136D53F30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BD9333-8091-1841-BA37-724931DFE3B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03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40373E5-98BF-44C9-BF60-A522E7672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8410" y="4726431"/>
            <a:ext cx="487180" cy="273844"/>
          </a:xfrm>
        </p:spPr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21CC36-D176-4D02-83B5-B32EEFB3E9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29194" y="4725638"/>
            <a:ext cx="3086100" cy="274637"/>
          </a:xfrm>
        </p:spPr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728DE0-29D6-4B82-B4B3-5581DBE3FA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988248" y="4533911"/>
            <a:ext cx="941385" cy="67153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190C5DB-E8A4-40D7-8E87-606A2F6D7E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286131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8" name="Tijdelijke aanduiding voor tekst 10">
            <a:extLst>
              <a:ext uri="{FF2B5EF4-FFF2-40B4-BE49-F238E27FC236}">
                <a16:creationId xmlns:a16="http://schemas.microsoft.com/office/drawing/2014/main" id="{498E548A-85DD-4192-8EC2-A17FE09DEC9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8554" y="810406"/>
            <a:ext cx="7286131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endParaRPr lang="nl-NL" noProof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4F019DA-7D0D-4C12-8772-7E00CFF5708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1369217"/>
            <a:ext cx="7285585" cy="3015405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1687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creen - V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C8610514-D74A-6D40-85EC-83970D63E7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044" t="3893" r="65599" b="45703"/>
          <a:stretch/>
        </p:blipFill>
        <p:spPr>
          <a:xfrm>
            <a:off x="2988527" y="-167268"/>
            <a:ext cx="6158447" cy="5310768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0790" r="-828" b="18204"/>
          <a:stretch/>
        </p:blipFill>
        <p:spPr>
          <a:xfrm>
            <a:off x="0" y="452731"/>
            <a:ext cx="4419600" cy="469076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60" y="2795549"/>
            <a:ext cx="3581400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Insert Subtitle</a:t>
            </a:r>
          </a:p>
        </p:txBody>
      </p:sp>
      <p:sp>
        <p:nvSpPr>
          <p:cNvPr id="15" name="Tijdelijke aanduiding voor afbeelding 7">
            <a:extLst>
              <a:ext uri="{FF2B5EF4-FFF2-40B4-BE49-F238E27FC236}">
                <a16:creationId xmlns:a16="http://schemas.microsoft.com/office/drawing/2014/main" id="{8E7F2AD6-3BB7-6E47-9338-66D4E773C7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ED943ED-ADB1-1143-9A61-1B95284650E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9725" y="3432885"/>
            <a:ext cx="3581400" cy="25200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A3BCF0C5-517E-5747-A9EF-133EF6C522FA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9725" y="3704806"/>
            <a:ext cx="3581400" cy="252000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D41BE57-051D-BE44-A527-9C5B7A6A1D5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84554"/>
            <a:ext cx="3581400" cy="154535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Presentation </a:t>
            </a:r>
            <a:r>
              <a:rPr lang="nl-NL" noProof="0" dirty="0" err="1"/>
              <a:t>Title</a:t>
            </a:r>
            <a:endParaRPr lang="nl-NL" noProof="0" dirty="0"/>
          </a:p>
        </p:txBody>
      </p:sp>
      <p:pic>
        <p:nvPicPr>
          <p:cNvPr id="16" name="Picture 15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A6E47FD4-E69E-43F6-82D8-4F38DFD3EEC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66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 line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40373E5-98BF-44C9-BF60-A522E7672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8410" y="4726431"/>
            <a:ext cx="487180" cy="273844"/>
          </a:xfrm>
        </p:spPr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21CC36-D176-4D02-83B5-B32EEFB3E9A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29194" y="4725638"/>
            <a:ext cx="3086100" cy="274637"/>
          </a:xfrm>
        </p:spPr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728DE0-29D6-4B82-B4B3-5581DBE3FA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988248" y="4533911"/>
            <a:ext cx="941385" cy="67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20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276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4844644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4844644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GB" dirty="0"/>
          </a:p>
        </p:txBody>
      </p:sp>
      <p:sp>
        <p:nvSpPr>
          <p:cNvPr id="13" name="Tijdelijke aanduiding voor afbeelding 4">
            <a:extLst>
              <a:ext uri="{FF2B5EF4-FFF2-40B4-BE49-F238E27FC236}">
                <a16:creationId xmlns:a16="http://schemas.microsoft.com/office/drawing/2014/main" id="{ED537F31-6226-BD4E-9926-76E9ABBDC10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547359" y="264695"/>
            <a:ext cx="3235694" cy="4119928"/>
          </a:xfrm>
          <a:prstGeom prst="rect">
            <a:avLst/>
          </a:prstGeom>
          <a:solidFill>
            <a:schemeClr val="accent2"/>
          </a:solidFill>
        </p:spPr>
        <p:txBody>
          <a:bodyPr lIns="0" tIns="1080000" rIns="0" bIns="0" anchor="t"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7F031DA-AAAB-3646-8535-65C786C14584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418554" y="1237673"/>
            <a:ext cx="4844098" cy="3146949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8DA73-4C96-9E41-963D-E5F101A9172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98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subtitle, text and 1 image -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F429877-FC83-4978-9B92-2F348B6D51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51676" y="4530802"/>
            <a:ext cx="941385" cy="6715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4844644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4844644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GB" dirty="0"/>
          </a:p>
        </p:txBody>
      </p:sp>
      <p:sp>
        <p:nvSpPr>
          <p:cNvPr id="13" name="Tijdelijke aanduiding voor afbeelding 4">
            <a:extLst>
              <a:ext uri="{FF2B5EF4-FFF2-40B4-BE49-F238E27FC236}">
                <a16:creationId xmlns:a16="http://schemas.microsoft.com/office/drawing/2014/main" id="{ED537F31-6226-BD4E-9926-76E9ABBDC10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547359" y="0"/>
            <a:ext cx="3596641" cy="5143500"/>
          </a:xfrm>
          <a:prstGeom prst="rect">
            <a:avLst/>
          </a:prstGeom>
          <a:solidFill>
            <a:schemeClr val="accent2"/>
          </a:solidFill>
        </p:spPr>
        <p:txBody>
          <a:bodyPr lIns="0" tIns="1080000" rIns="0" bIns="0" anchor="t"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60B09EEC-0EAF-924A-8343-4AED0A57BEC6}"/>
              </a:ext>
            </a:extLst>
          </p:cNvPr>
          <p:cNvCxnSpPr>
            <a:cxnSpLocks/>
          </p:cNvCxnSpPr>
          <p:nvPr userDrawn="1"/>
        </p:nvCxnSpPr>
        <p:spPr>
          <a:xfrm>
            <a:off x="419725" y="4591590"/>
            <a:ext cx="484292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42D1FF5-AAC6-FC44-B093-3041D2FF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89895" y="4726431"/>
            <a:ext cx="487180" cy="273844"/>
          </a:xfrm>
        </p:spPr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5B7D7BB-0E21-FE40-B614-25DC0B964E7E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418554" y="1237673"/>
            <a:ext cx="4844098" cy="3146949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DD6B29-F9E0-1641-9BB9-AF4512CDFB8D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71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subtitle, text and 2 images. -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4844644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4844644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GB" dirty="0"/>
          </a:p>
        </p:txBody>
      </p:sp>
      <p:sp>
        <p:nvSpPr>
          <p:cNvPr id="13" name="Tijdelijke aanduiding voor afbeelding 4">
            <a:extLst>
              <a:ext uri="{FF2B5EF4-FFF2-40B4-BE49-F238E27FC236}">
                <a16:creationId xmlns:a16="http://schemas.microsoft.com/office/drawing/2014/main" id="{ED537F31-6226-BD4E-9926-76E9ABBDC10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547359" y="0"/>
            <a:ext cx="3596641" cy="2571750"/>
          </a:xfrm>
          <a:prstGeom prst="rect">
            <a:avLst/>
          </a:prstGeom>
          <a:solidFill>
            <a:schemeClr val="accent2"/>
          </a:solidFill>
        </p:spPr>
        <p:txBody>
          <a:bodyPr lIns="0" tIns="720000" rIns="0" bIns="0" anchor="t"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60B09EEC-0EAF-924A-8343-4AED0A57BEC6}"/>
              </a:ext>
            </a:extLst>
          </p:cNvPr>
          <p:cNvCxnSpPr>
            <a:cxnSpLocks/>
          </p:cNvCxnSpPr>
          <p:nvPr userDrawn="1"/>
        </p:nvCxnSpPr>
        <p:spPr>
          <a:xfrm>
            <a:off x="419725" y="4591590"/>
            <a:ext cx="484292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afbeelding 4">
            <a:extLst>
              <a:ext uri="{FF2B5EF4-FFF2-40B4-BE49-F238E27FC236}">
                <a16:creationId xmlns:a16="http://schemas.microsoft.com/office/drawing/2014/main" id="{B871ABDA-68AE-FD4D-A7E8-7008543805B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547359" y="2571750"/>
            <a:ext cx="3596641" cy="2571750"/>
          </a:xfrm>
          <a:prstGeom prst="rect">
            <a:avLst/>
          </a:prstGeom>
          <a:solidFill>
            <a:schemeClr val="accent2"/>
          </a:solidFill>
        </p:spPr>
        <p:txBody>
          <a:bodyPr lIns="0" tIns="720000" rIns="0" bIns="0" anchor="t"/>
          <a:lstStyle>
            <a:lvl1pPr marL="0" indent="0" algn="ctr">
              <a:buNone/>
              <a:defRPr sz="1200"/>
            </a:lvl1pPr>
          </a:lstStyle>
          <a:p>
            <a:r>
              <a:rPr lang="en-GB" dirty="0"/>
              <a:t>Click icon to insert image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70AE8E4-93E3-47C5-A5D2-EE56BDDD0B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451676" y="4530802"/>
            <a:ext cx="941385" cy="671538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B5F057E-13C6-4F49-8AB9-3CA606FFADDC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418554" y="1237673"/>
            <a:ext cx="4844098" cy="3146949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39EEF7C-BAD8-994F-83F4-262739864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89895" y="4726431"/>
            <a:ext cx="487180" cy="273844"/>
          </a:xfrm>
        </p:spPr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5ED3DB-D3C8-494A-B0D2-EE1544AE3E1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53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text -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143226"/>
            <a:ext cx="7717932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4" y="810406"/>
            <a:ext cx="7717932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647362-C6BF-F547-8485-8A42EF1568E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8553" y="1369217"/>
            <a:ext cx="7285585" cy="3015405"/>
          </a:xfrm>
          <a:prstGeom prst="rect">
            <a:avLst/>
          </a:prstGeom>
        </p:spPr>
        <p:txBody>
          <a:bodyPr lIns="0" tIns="0" rIns="0" bIns="0"/>
          <a:lstStyle>
            <a:lvl1pPr marL="182563" indent="-1825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800"/>
            </a:lvl1pPr>
            <a:lvl2pPr marL="312738" indent="-1301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600"/>
            </a:lvl2pPr>
            <a:lvl3pPr marL="488950" indent="-168275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System Font Regular"/>
              <a:buChar char="-"/>
              <a:tabLst/>
              <a:defRPr sz="1400"/>
            </a:lvl3pPr>
            <a:lvl4pPr marL="673100" indent="-184150">
              <a:spcBef>
                <a:spcPts val="300"/>
              </a:spcBef>
              <a:spcAft>
                <a:spcPts val="300"/>
              </a:spcAft>
              <a:buSzPct val="100000"/>
              <a:buFont typeface="System Font Regular"/>
              <a:buChar char="-"/>
              <a:tabLst/>
              <a:defRPr sz="1400"/>
            </a:lvl4pPr>
            <a:lvl5pPr marL="533400" indent="0">
              <a:spcBef>
                <a:spcPts val="300"/>
              </a:spcBef>
              <a:spcAft>
                <a:spcPts val="300"/>
              </a:spcAft>
              <a:buFont typeface="System Font Regular"/>
              <a:buNone/>
              <a:tabLst/>
              <a:defRPr sz="1200"/>
            </a:lvl5pPr>
          </a:lstStyle>
          <a:p>
            <a:pPr lvl="0"/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text</a:t>
            </a:r>
            <a:r>
              <a:rPr lang="nl-NL" noProof="0" dirty="0"/>
              <a:t> or object</a:t>
            </a:r>
          </a:p>
          <a:p>
            <a:pPr lvl="0"/>
            <a:endParaRPr lang="nl-NL" noProof="0" dirty="0"/>
          </a:p>
          <a:p>
            <a:pPr lvl="3"/>
            <a:endParaRPr lang="nl-NL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89133C-4333-5B4F-BBCA-964576BA50B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38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-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0790" r="-828" b="52516"/>
          <a:stretch/>
        </p:blipFill>
        <p:spPr>
          <a:xfrm>
            <a:off x="-1" y="857405"/>
            <a:ext cx="6956385" cy="4286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0359" y="2128882"/>
            <a:ext cx="5038844" cy="1801904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a quote or </a:t>
            </a:r>
            <a:r>
              <a:rPr lang="nl-NL" dirty="0" err="1"/>
              <a:t>inspirational</a:t>
            </a:r>
            <a:r>
              <a:rPr lang="nl-NL" dirty="0"/>
              <a:t> </a:t>
            </a:r>
            <a:r>
              <a:rPr lang="nl-NL" dirty="0" err="1"/>
              <a:t>remark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59" y="4007014"/>
            <a:ext cx="5038844" cy="55816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400" b="1">
                <a:solidFill>
                  <a:schemeClr val="accent3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dirty="0"/>
              <a:t>- Name speaker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BCA616-DA5B-403A-A79D-B872B8D57FF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988253" y="4530488"/>
            <a:ext cx="941385" cy="67216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3B2FC-D895-254E-8359-42F7385E3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68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-  Insert Image -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6912000" tIns="0" rIns="0" bIns="0" anchor="ctr"/>
          <a:lstStyle>
            <a:lvl1pPr marL="0" indent="0" algn="l">
              <a:buNone/>
              <a:defRPr/>
            </a:lvl1pPr>
          </a:lstStyle>
          <a:p>
            <a:r>
              <a:rPr lang="en-GB" dirty="0"/>
              <a:t>Drag your </a:t>
            </a:r>
            <a:br>
              <a:rPr lang="en-GB" dirty="0"/>
            </a:br>
            <a:r>
              <a:rPr lang="en-GB" dirty="0"/>
              <a:t>image here</a:t>
            </a:r>
          </a:p>
        </p:txBody>
      </p:sp>
      <p:sp>
        <p:nvSpPr>
          <p:cNvPr id="14" name="Text Placeholder 23">
            <a:extLst>
              <a:ext uri="{FF2B5EF4-FFF2-40B4-BE49-F238E27FC236}">
                <a16:creationId xmlns:a16="http://schemas.microsoft.com/office/drawing/2014/main" id="{9B18D72C-BE65-6C41-8262-9B7DEAE943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6" y="848197"/>
            <a:ext cx="6771475" cy="4301777"/>
          </a:xfrm>
          <a:prstGeom prst="rect">
            <a:avLst/>
          </a:prstGeom>
          <a:blipFill>
            <a:blip r:embed="rId2">
              <a:lum bright="10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100"/>
            </a:lvl1pPr>
            <a:lvl2pPr marL="342900" indent="0">
              <a:buFontTx/>
              <a:buNone/>
              <a:defRPr sz="100"/>
            </a:lvl2pPr>
            <a:lvl3pPr marL="685800" indent="0">
              <a:buFontTx/>
              <a:buNone/>
              <a:defRPr sz="100"/>
            </a:lvl3pPr>
            <a:lvl4pPr marL="1028700" indent="0">
              <a:buFontTx/>
              <a:buNone/>
              <a:defRPr sz="100"/>
            </a:lvl4pPr>
            <a:lvl5pPr marL="1371600" indent="0">
              <a:buFontTx/>
              <a:buNone/>
              <a:defRPr sz="100"/>
            </a:lvl5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458BC54-B3E6-924D-A2ED-824FF63991B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59" y="2128882"/>
            <a:ext cx="5038844" cy="1801904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a quote or </a:t>
            </a:r>
            <a:r>
              <a:rPr lang="nl-NL" dirty="0" err="1"/>
              <a:t>inspirational</a:t>
            </a:r>
            <a:r>
              <a:rPr lang="nl-NL" dirty="0"/>
              <a:t> </a:t>
            </a:r>
            <a:r>
              <a:rPr lang="nl-NL" dirty="0" err="1"/>
              <a:t>remark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F921D207-01BF-EE4D-9659-299886A5AD7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0359" y="4007014"/>
            <a:ext cx="5038844" cy="55816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400" b="1">
                <a:solidFill>
                  <a:schemeClr val="accent6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dirty="0"/>
              <a:t>- Name speaker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077B46-3C00-194F-81DD-A3597FA5588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10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-Insert Image -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5400000" tIns="0" rIns="0" bIns="0" anchor="ctr"/>
          <a:lstStyle>
            <a:lvl1pPr marL="0" indent="0" algn="l">
              <a:buNone/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0359" y="1435263"/>
            <a:ext cx="4231641" cy="1513246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100000"/>
              </a:lnSpc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a quote or </a:t>
            </a:r>
            <a:r>
              <a:rPr lang="nl-NL" dirty="0" err="1"/>
              <a:t>inspirational</a:t>
            </a:r>
            <a:r>
              <a:rPr lang="nl-NL" dirty="0"/>
              <a:t> </a:t>
            </a:r>
            <a:r>
              <a:rPr lang="nl-NL" dirty="0" err="1"/>
              <a:t>remark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59" y="3114152"/>
            <a:ext cx="4231641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40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dirty="0"/>
              <a:t>- Name speaker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836F01-5D2E-3E46-AEDB-D7C854774BE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Module 1: Draaitabellen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24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Image -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0" tIns="720000" rIns="0" bIns="0" anchor="t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42343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creen - Picture M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47AE4213-43BC-0C42-8FF3-ECC28B14D7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0790" r="-828" b="18204"/>
          <a:stretch/>
        </p:blipFill>
        <p:spPr>
          <a:xfrm>
            <a:off x="0" y="452731"/>
            <a:ext cx="4419600" cy="469076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60" y="2795549"/>
            <a:ext cx="3581400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Insert Subtitle</a:t>
            </a:r>
          </a:p>
        </p:txBody>
      </p:sp>
      <p:sp>
        <p:nvSpPr>
          <p:cNvPr id="15" name="Tijdelijke aanduiding voor afbeelding 7">
            <a:extLst>
              <a:ext uri="{FF2B5EF4-FFF2-40B4-BE49-F238E27FC236}">
                <a16:creationId xmlns:a16="http://schemas.microsoft.com/office/drawing/2014/main" id="{8E7F2AD6-3BB7-6E47-9338-66D4E773C7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12379F99-3089-874D-9787-BB43956BC2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9725" y="3432885"/>
            <a:ext cx="3581400" cy="25200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41D8713-FD62-D44F-B889-34762D11556D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9725" y="3704806"/>
            <a:ext cx="3581400" cy="252000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3F5E7AA-6145-DA4D-A032-855D16D216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84554"/>
            <a:ext cx="3581400" cy="154535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Presentation </a:t>
            </a:r>
            <a:r>
              <a:rPr lang="nl-NL" noProof="0" dirty="0" err="1"/>
              <a:t>Title</a:t>
            </a:r>
            <a:endParaRPr lang="nl-NL" noProof="0" dirty="0"/>
          </a:p>
        </p:txBody>
      </p:sp>
      <p:pic>
        <p:nvPicPr>
          <p:cNvPr id="14" name="Picture 13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4992B2F3-841F-4A78-9B77-0AAD08A006B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3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Images -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</p:spPr>
        <p:txBody>
          <a:bodyPr lIns="0" tIns="720000" rIns="0" bIns="0" anchor="t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3" name="Tijdelijke aanduiding voor afbeelding 4">
            <a:extLst>
              <a:ext uri="{FF2B5EF4-FFF2-40B4-BE49-F238E27FC236}">
                <a16:creationId xmlns:a16="http://schemas.microsoft.com/office/drawing/2014/main" id="{97BDAB74-68A6-724D-BB7E-DA2F52C0D11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accent2"/>
          </a:solidFill>
        </p:spPr>
        <p:txBody>
          <a:bodyPr lIns="0" tIns="720000" rIns="0" bIns="0" anchor="t"/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59442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6" y="143226"/>
            <a:ext cx="8358735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99EABC1-3E2E-8F42-9CE6-CA252B27E2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553" y="809511"/>
            <a:ext cx="8358735" cy="2476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err="1"/>
              <a:t>Insert</a:t>
            </a:r>
            <a:r>
              <a:rPr lang="nl-NL" dirty="0"/>
              <a:t> </a:t>
            </a:r>
            <a:r>
              <a:rPr lang="nl-NL" dirty="0" err="1"/>
              <a:t>Subtitle</a:t>
            </a:r>
            <a:endParaRPr lang="en-GB" dirty="0"/>
          </a:p>
        </p:txBody>
      </p:sp>
      <p:sp>
        <p:nvSpPr>
          <p:cNvPr id="45" name="Tijdelijke aanduiding voor afbeelding 44">
            <a:extLst>
              <a:ext uri="{FF2B5EF4-FFF2-40B4-BE49-F238E27FC236}">
                <a16:creationId xmlns:a16="http://schemas.microsoft.com/office/drawing/2014/main" id="{FE5FB752-0ED8-574D-A86E-CF66EF57A875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817252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6" name="Tijdelijke aanduiding voor afbeelding 44">
            <a:extLst>
              <a:ext uri="{FF2B5EF4-FFF2-40B4-BE49-F238E27FC236}">
                <a16:creationId xmlns:a16="http://schemas.microsoft.com/office/drawing/2014/main" id="{DC120DE4-B91A-3C4C-BCFA-363129325989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1583546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7" name="Tijdelijke aanduiding voor afbeelding 44">
            <a:extLst>
              <a:ext uri="{FF2B5EF4-FFF2-40B4-BE49-F238E27FC236}">
                <a16:creationId xmlns:a16="http://schemas.microsoft.com/office/drawing/2014/main" id="{4C353C11-962D-8040-8EC3-FC72C759B523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2349840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8" name="Tijdelijke aanduiding voor afbeelding 44">
            <a:extLst>
              <a:ext uri="{FF2B5EF4-FFF2-40B4-BE49-F238E27FC236}">
                <a16:creationId xmlns:a16="http://schemas.microsoft.com/office/drawing/2014/main" id="{340C20BE-5949-D745-AAD8-045AAFA225C7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3116134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9" name="Tijdelijke aanduiding voor afbeelding 44">
            <a:extLst>
              <a:ext uri="{FF2B5EF4-FFF2-40B4-BE49-F238E27FC236}">
                <a16:creationId xmlns:a16="http://schemas.microsoft.com/office/drawing/2014/main" id="{A9C0469B-1FC4-2B47-92E3-1A163A2276CB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3882428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0" name="Tijdelijke aanduiding voor afbeelding 44">
            <a:extLst>
              <a:ext uri="{FF2B5EF4-FFF2-40B4-BE49-F238E27FC236}">
                <a16:creationId xmlns:a16="http://schemas.microsoft.com/office/drawing/2014/main" id="{F9BC828B-7850-1348-9C40-384D851D5452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4648722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1" name="Tijdelijke aanduiding voor afbeelding 44">
            <a:extLst>
              <a:ext uri="{FF2B5EF4-FFF2-40B4-BE49-F238E27FC236}">
                <a16:creationId xmlns:a16="http://schemas.microsoft.com/office/drawing/2014/main" id="{DECD98A6-427C-FF42-8F58-65BFD8233692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5415016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2" name="Tijdelijke aanduiding voor afbeelding 44">
            <a:extLst>
              <a:ext uri="{FF2B5EF4-FFF2-40B4-BE49-F238E27FC236}">
                <a16:creationId xmlns:a16="http://schemas.microsoft.com/office/drawing/2014/main" id="{350DED52-9F9D-8441-9174-BD83E77230E9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6181310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3" name="Tijdelijke aanduiding voor afbeelding 44">
            <a:extLst>
              <a:ext uri="{FF2B5EF4-FFF2-40B4-BE49-F238E27FC236}">
                <a16:creationId xmlns:a16="http://schemas.microsoft.com/office/drawing/2014/main" id="{3D81A3A0-1EBD-5C45-B6AD-AAE6009587E5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6947604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4" name="Tijdelijke aanduiding voor afbeelding 44">
            <a:extLst>
              <a:ext uri="{FF2B5EF4-FFF2-40B4-BE49-F238E27FC236}">
                <a16:creationId xmlns:a16="http://schemas.microsoft.com/office/drawing/2014/main" id="{C930A150-9F90-BF4E-82A0-FFCA33877D9B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7713898" y="1346302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5" name="Tijdelijke aanduiding voor afbeelding 44">
            <a:extLst>
              <a:ext uri="{FF2B5EF4-FFF2-40B4-BE49-F238E27FC236}">
                <a16:creationId xmlns:a16="http://schemas.microsoft.com/office/drawing/2014/main" id="{3929AD45-D251-CB49-AB1C-52911AD7D752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817252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6" name="Tijdelijke aanduiding voor afbeelding 44">
            <a:extLst>
              <a:ext uri="{FF2B5EF4-FFF2-40B4-BE49-F238E27FC236}">
                <a16:creationId xmlns:a16="http://schemas.microsoft.com/office/drawing/2014/main" id="{4642270F-F3AF-214F-9D73-872B78AA53C3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1583546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7" name="Tijdelijke aanduiding voor afbeelding 44">
            <a:extLst>
              <a:ext uri="{FF2B5EF4-FFF2-40B4-BE49-F238E27FC236}">
                <a16:creationId xmlns:a16="http://schemas.microsoft.com/office/drawing/2014/main" id="{EDA9776C-34D6-764B-9A13-F73A2D6B122D}"/>
              </a:ext>
            </a:extLst>
          </p:cNvPr>
          <p:cNvSpPr>
            <a:spLocks noGrp="1"/>
          </p:cNvSpPr>
          <p:nvPr>
            <p:ph type="pic" sz="quarter" idx="60"/>
          </p:nvPr>
        </p:nvSpPr>
        <p:spPr>
          <a:xfrm>
            <a:off x="2349840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8" name="Tijdelijke aanduiding voor afbeelding 44">
            <a:extLst>
              <a:ext uri="{FF2B5EF4-FFF2-40B4-BE49-F238E27FC236}">
                <a16:creationId xmlns:a16="http://schemas.microsoft.com/office/drawing/2014/main" id="{82EB51D7-ECC9-8843-867F-3BCF6D4BE288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3116134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9" name="Tijdelijke aanduiding voor afbeelding 44">
            <a:extLst>
              <a:ext uri="{FF2B5EF4-FFF2-40B4-BE49-F238E27FC236}">
                <a16:creationId xmlns:a16="http://schemas.microsoft.com/office/drawing/2014/main" id="{A50FB37F-861B-DC47-AA2F-74307A90DF94}"/>
              </a:ext>
            </a:extLst>
          </p:cNvPr>
          <p:cNvSpPr>
            <a:spLocks noGrp="1"/>
          </p:cNvSpPr>
          <p:nvPr>
            <p:ph type="pic" sz="quarter" idx="62"/>
          </p:nvPr>
        </p:nvSpPr>
        <p:spPr>
          <a:xfrm>
            <a:off x="3882428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0" name="Tijdelijke aanduiding voor afbeelding 44">
            <a:extLst>
              <a:ext uri="{FF2B5EF4-FFF2-40B4-BE49-F238E27FC236}">
                <a16:creationId xmlns:a16="http://schemas.microsoft.com/office/drawing/2014/main" id="{131068CB-7BD6-CC48-9F36-3C2A26871557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4648722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1" name="Tijdelijke aanduiding voor afbeelding 44">
            <a:extLst>
              <a:ext uri="{FF2B5EF4-FFF2-40B4-BE49-F238E27FC236}">
                <a16:creationId xmlns:a16="http://schemas.microsoft.com/office/drawing/2014/main" id="{1EA89D13-CCAB-2C4B-BB26-3F3C6CEF90C3}"/>
              </a:ext>
            </a:extLst>
          </p:cNvPr>
          <p:cNvSpPr>
            <a:spLocks noGrp="1"/>
          </p:cNvSpPr>
          <p:nvPr>
            <p:ph type="pic" sz="quarter" idx="64"/>
          </p:nvPr>
        </p:nvSpPr>
        <p:spPr>
          <a:xfrm>
            <a:off x="5415016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2" name="Tijdelijke aanduiding voor afbeelding 44">
            <a:extLst>
              <a:ext uri="{FF2B5EF4-FFF2-40B4-BE49-F238E27FC236}">
                <a16:creationId xmlns:a16="http://schemas.microsoft.com/office/drawing/2014/main" id="{4A55CA80-CA2B-0246-93C2-8BF01E643D7D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6181310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3" name="Tijdelijke aanduiding voor afbeelding 44">
            <a:extLst>
              <a:ext uri="{FF2B5EF4-FFF2-40B4-BE49-F238E27FC236}">
                <a16:creationId xmlns:a16="http://schemas.microsoft.com/office/drawing/2014/main" id="{BD49A157-EE10-224E-82A7-0B821BFDD4B9}"/>
              </a:ext>
            </a:extLst>
          </p:cNvPr>
          <p:cNvSpPr>
            <a:spLocks noGrp="1"/>
          </p:cNvSpPr>
          <p:nvPr>
            <p:ph type="pic" sz="quarter" idx="66"/>
          </p:nvPr>
        </p:nvSpPr>
        <p:spPr>
          <a:xfrm>
            <a:off x="6947604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4" name="Tijdelijke aanduiding voor afbeelding 44">
            <a:extLst>
              <a:ext uri="{FF2B5EF4-FFF2-40B4-BE49-F238E27FC236}">
                <a16:creationId xmlns:a16="http://schemas.microsoft.com/office/drawing/2014/main" id="{40FCF8CC-54DC-AC4D-8CE4-134468918BA2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7713898" y="2091908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5" name="Tijdelijke aanduiding voor afbeelding 44">
            <a:extLst>
              <a:ext uri="{FF2B5EF4-FFF2-40B4-BE49-F238E27FC236}">
                <a16:creationId xmlns:a16="http://schemas.microsoft.com/office/drawing/2014/main" id="{A288B464-3FA4-7641-9E31-B7DC6FC7E92B}"/>
              </a:ext>
            </a:extLst>
          </p:cNvPr>
          <p:cNvSpPr>
            <a:spLocks noGrp="1"/>
          </p:cNvSpPr>
          <p:nvPr>
            <p:ph type="pic" sz="quarter" idx="68"/>
          </p:nvPr>
        </p:nvSpPr>
        <p:spPr>
          <a:xfrm>
            <a:off x="817252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6" name="Tijdelijke aanduiding voor afbeelding 44">
            <a:extLst>
              <a:ext uri="{FF2B5EF4-FFF2-40B4-BE49-F238E27FC236}">
                <a16:creationId xmlns:a16="http://schemas.microsoft.com/office/drawing/2014/main" id="{32DCE645-F711-9749-9682-FABC0FB395C6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1583546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7" name="Tijdelijke aanduiding voor afbeelding 44">
            <a:extLst>
              <a:ext uri="{FF2B5EF4-FFF2-40B4-BE49-F238E27FC236}">
                <a16:creationId xmlns:a16="http://schemas.microsoft.com/office/drawing/2014/main" id="{5B7C16D8-D6E8-8D41-BACE-06D1A994DB98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>
          <a:xfrm>
            <a:off x="2349840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8" name="Tijdelijke aanduiding voor afbeelding 44">
            <a:extLst>
              <a:ext uri="{FF2B5EF4-FFF2-40B4-BE49-F238E27FC236}">
                <a16:creationId xmlns:a16="http://schemas.microsoft.com/office/drawing/2014/main" id="{1BEB8D60-D270-E74A-8198-0B864D2F5563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3116134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9" name="Tijdelijke aanduiding voor afbeelding 44">
            <a:extLst>
              <a:ext uri="{FF2B5EF4-FFF2-40B4-BE49-F238E27FC236}">
                <a16:creationId xmlns:a16="http://schemas.microsoft.com/office/drawing/2014/main" id="{E371EBFC-5C42-714A-A19B-C56912D7A226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>
          <a:xfrm>
            <a:off x="3882428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0" name="Tijdelijke aanduiding voor afbeelding 44">
            <a:extLst>
              <a:ext uri="{FF2B5EF4-FFF2-40B4-BE49-F238E27FC236}">
                <a16:creationId xmlns:a16="http://schemas.microsoft.com/office/drawing/2014/main" id="{AD4BAA19-4E16-AD4E-AC6F-903973DEF9A3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4648722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1" name="Tijdelijke aanduiding voor afbeelding 44">
            <a:extLst>
              <a:ext uri="{FF2B5EF4-FFF2-40B4-BE49-F238E27FC236}">
                <a16:creationId xmlns:a16="http://schemas.microsoft.com/office/drawing/2014/main" id="{4646A097-42D2-D34D-961E-152DC5A53CE5}"/>
              </a:ext>
            </a:extLst>
          </p:cNvPr>
          <p:cNvSpPr>
            <a:spLocks noGrp="1"/>
          </p:cNvSpPr>
          <p:nvPr>
            <p:ph type="pic" sz="quarter" idx="74"/>
          </p:nvPr>
        </p:nvSpPr>
        <p:spPr>
          <a:xfrm>
            <a:off x="5415016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2" name="Tijdelijke aanduiding voor afbeelding 44">
            <a:extLst>
              <a:ext uri="{FF2B5EF4-FFF2-40B4-BE49-F238E27FC236}">
                <a16:creationId xmlns:a16="http://schemas.microsoft.com/office/drawing/2014/main" id="{88182C75-ABDF-C84B-B208-529E754E52AD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6181310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3" name="Tijdelijke aanduiding voor afbeelding 44">
            <a:extLst>
              <a:ext uri="{FF2B5EF4-FFF2-40B4-BE49-F238E27FC236}">
                <a16:creationId xmlns:a16="http://schemas.microsoft.com/office/drawing/2014/main" id="{7CC5E68C-9129-2C48-8D86-02F6A4C0BC95}"/>
              </a:ext>
            </a:extLst>
          </p:cNvPr>
          <p:cNvSpPr>
            <a:spLocks noGrp="1"/>
          </p:cNvSpPr>
          <p:nvPr>
            <p:ph type="pic" sz="quarter" idx="76"/>
          </p:nvPr>
        </p:nvSpPr>
        <p:spPr>
          <a:xfrm>
            <a:off x="6947604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4" name="Tijdelijke aanduiding voor afbeelding 44">
            <a:extLst>
              <a:ext uri="{FF2B5EF4-FFF2-40B4-BE49-F238E27FC236}">
                <a16:creationId xmlns:a16="http://schemas.microsoft.com/office/drawing/2014/main" id="{268CDAE8-9E2B-8144-B5C7-6A9A79D4A835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>
            <a:off x="7713898" y="2859845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5" name="Tijdelijke aanduiding voor afbeelding 44">
            <a:extLst>
              <a:ext uri="{FF2B5EF4-FFF2-40B4-BE49-F238E27FC236}">
                <a16:creationId xmlns:a16="http://schemas.microsoft.com/office/drawing/2014/main" id="{962DBBC5-F48D-534E-AFB4-05194313489B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817252" y="3621739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6" name="Tijdelijke aanduiding voor afbeelding 44">
            <a:extLst>
              <a:ext uri="{FF2B5EF4-FFF2-40B4-BE49-F238E27FC236}">
                <a16:creationId xmlns:a16="http://schemas.microsoft.com/office/drawing/2014/main" id="{10C293AC-39C5-544D-9E97-7780A60504B8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1583546" y="3621739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7" name="Tijdelijke aanduiding voor afbeelding 44">
            <a:extLst>
              <a:ext uri="{FF2B5EF4-FFF2-40B4-BE49-F238E27FC236}">
                <a16:creationId xmlns:a16="http://schemas.microsoft.com/office/drawing/2014/main" id="{72BE46AA-4243-B848-8889-65A6F4919960}"/>
              </a:ext>
            </a:extLst>
          </p:cNvPr>
          <p:cNvSpPr>
            <a:spLocks noGrp="1"/>
          </p:cNvSpPr>
          <p:nvPr>
            <p:ph type="pic" sz="quarter" idx="80"/>
          </p:nvPr>
        </p:nvSpPr>
        <p:spPr>
          <a:xfrm>
            <a:off x="2349840" y="3621739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8" name="Tijdelijke aanduiding voor afbeelding 44">
            <a:extLst>
              <a:ext uri="{FF2B5EF4-FFF2-40B4-BE49-F238E27FC236}">
                <a16:creationId xmlns:a16="http://schemas.microsoft.com/office/drawing/2014/main" id="{089286B4-67A7-A545-9DE6-80C45826CC56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3116134" y="3621739"/>
            <a:ext cx="666750" cy="666750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FontTx/>
              <a:buNone/>
              <a:defRPr sz="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FA52DB-B6F9-BA48-A68F-D7FDB50D768C}"/>
              </a:ext>
            </a:extLst>
          </p:cNvPr>
          <p:cNvSpPr>
            <a:spLocks noGrp="1"/>
          </p:cNvSpPr>
          <p:nvPr>
            <p:ph type="ftr" sz="quarter" idx="83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22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6AE2FE18-9DDE-6B4E-A0CD-0EF055D458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044" t="3893" r="65599" b="45703"/>
          <a:stretch/>
        </p:blipFill>
        <p:spPr>
          <a:xfrm>
            <a:off x="2988527" y="-167268"/>
            <a:ext cx="6158447" cy="5310768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0790" r="-828" b="18204"/>
          <a:stretch/>
        </p:blipFill>
        <p:spPr>
          <a:xfrm>
            <a:off x="0" y="455272"/>
            <a:ext cx="4419600" cy="4690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0360" y="1003937"/>
            <a:ext cx="3581400" cy="103768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thank</a:t>
            </a:r>
            <a:r>
              <a:rPr lang="nl-NL" noProof="0" dirty="0"/>
              <a:t> </a:t>
            </a:r>
            <a:r>
              <a:rPr lang="nl-NL" noProof="0" dirty="0" err="1"/>
              <a:t>you</a:t>
            </a:r>
            <a:endParaRPr lang="nl-NL" noProof="0" dirty="0"/>
          </a:p>
        </p:txBody>
      </p:sp>
      <p:sp>
        <p:nvSpPr>
          <p:cNvPr id="12" name="Tijdelijke aanduiding voor afbeelding 7">
            <a:extLst>
              <a:ext uri="{FF2B5EF4-FFF2-40B4-BE49-F238E27FC236}">
                <a16:creationId xmlns:a16="http://schemas.microsoft.com/office/drawing/2014/main" id="{37879A89-CE99-D04D-A9D7-167AEDFA8DE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4533197-9573-2A47-8E18-FC6D96DAB9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9725" y="2203154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3627987-5A22-D841-AAEB-BCD7FB9782D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9725" y="2761383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800"/>
            </a:lvl1pPr>
          </a:lstStyle>
          <a:p>
            <a:pPr lvl="0"/>
            <a:r>
              <a:rPr lang="nl-NL" noProof="0" dirty="0"/>
              <a:t>Short </a:t>
            </a:r>
            <a:r>
              <a:rPr lang="nl-NL" noProof="0" dirty="0" err="1"/>
              <a:t>message</a:t>
            </a:r>
            <a:r>
              <a:rPr lang="nl-NL" noProof="0" dirty="0"/>
              <a:t> – </a:t>
            </a:r>
            <a:r>
              <a:rPr lang="nl-NL" noProof="0" dirty="0" err="1"/>
              <a:t>Questions</a:t>
            </a:r>
            <a:r>
              <a:rPr lang="nl-NL" noProof="0" dirty="0"/>
              <a:t>?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BCC46353-1A6A-D94D-A63E-1218FFD285D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6460" y="3546095"/>
            <a:ext cx="819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Telephone </a:t>
            </a:r>
            <a:r>
              <a:rPr lang="nl-NL" noProof="0" dirty="0" err="1"/>
              <a:t>Number</a:t>
            </a:r>
            <a:endParaRPr lang="nl-NL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DEB3EA3B-C2C5-0F4E-BAC4-D7C667DFDC4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28284" y="3546095"/>
            <a:ext cx="1278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Email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21409119-32B3-414A-B3C9-2122F4E4D1B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96183" y="3546095"/>
            <a:ext cx="823769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Web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C5F96DD-BE12-CA46-8EBE-DDC281E8F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07103" y="3559593"/>
            <a:ext cx="234000" cy="234000"/>
          </a:xfrm>
          <a:prstGeom prst="rect">
            <a:avLst/>
          </a:pr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83CAA81C-5B54-B04C-A175-07B956B687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49395" y="3569957"/>
            <a:ext cx="234000" cy="234000"/>
          </a:xfrm>
          <a:prstGeom prst="rect">
            <a:avLst/>
          </a:pr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BBA444C4-7CFC-354A-8B88-05CE286426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030026" y="3521828"/>
            <a:ext cx="306000" cy="306865"/>
          </a:xfrm>
          <a:prstGeom prst="rect">
            <a:avLst/>
          </a:pr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pic>
        <p:nvPicPr>
          <p:cNvPr id="15" name="Picture 14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A855F336-DD51-454B-A920-4B8C4D2A5544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72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-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6AE2FE18-9DDE-6B4E-A0CD-0EF055D458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044" t="3893" r="65599" b="45703"/>
          <a:stretch/>
        </p:blipFill>
        <p:spPr>
          <a:xfrm>
            <a:off x="2988527" y="-167268"/>
            <a:ext cx="6158447" cy="5310768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0790" r="-828" b="18204"/>
          <a:stretch/>
        </p:blipFill>
        <p:spPr>
          <a:xfrm>
            <a:off x="0" y="452731"/>
            <a:ext cx="4419600" cy="4690769"/>
          </a:xfrm>
          <a:prstGeom prst="rect">
            <a:avLst/>
          </a:prstGeom>
        </p:spPr>
      </p:pic>
      <p:sp>
        <p:nvSpPr>
          <p:cNvPr id="12" name="Tijdelijke aanduiding voor afbeelding 7">
            <a:extLst>
              <a:ext uri="{FF2B5EF4-FFF2-40B4-BE49-F238E27FC236}">
                <a16:creationId xmlns:a16="http://schemas.microsoft.com/office/drawing/2014/main" id="{37879A89-CE99-D04D-A9D7-167AEDFA8DE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CB60B2D-15BF-F744-8DC9-460D3BD874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03937"/>
            <a:ext cx="3581400" cy="103768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thank</a:t>
            </a:r>
            <a:r>
              <a:rPr lang="nl-NL" noProof="0" dirty="0"/>
              <a:t> </a:t>
            </a:r>
            <a:r>
              <a:rPr lang="nl-NL" noProof="0" dirty="0" err="1"/>
              <a:t>you</a:t>
            </a:r>
            <a:endParaRPr lang="nl-NL" noProof="0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05D48F9C-FB40-1A46-895A-4C9B1975C0E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9725" y="2203154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E9C9A174-8148-C443-9139-648374D6F76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9725" y="2761383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800"/>
            </a:lvl1pPr>
          </a:lstStyle>
          <a:p>
            <a:pPr lvl="0"/>
            <a:r>
              <a:rPr lang="nl-NL" noProof="0" dirty="0"/>
              <a:t>Short </a:t>
            </a:r>
            <a:r>
              <a:rPr lang="nl-NL" noProof="0" dirty="0" err="1"/>
              <a:t>message</a:t>
            </a:r>
            <a:r>
              <a:rPr lang="nl-NL" noProof="0" dirty="0"/>
              <a:t> – </a:t>
            </a:r>
            <a:r>
              <a:rPr lang="nl-NL" noProof="0" dirty="0" err="1"/>
              <a:t>Questions</a:t>
            </a:r>
            <a:r>
              <a:rPr lang="nl-NL" noProof="0" dirty="0"/>
              <a:t>?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052BA386-13FD-EA40-A51E-9C02FF6F46E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08359" y="3546095"/>
            <a:ext cx="819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Telephone </a:t>
            </a:r>
            <a:r>
              <a:rPr lang="nl-NL" noProof="0" dirty="0" err="1"/>
              <a:t>Number</a:t>
            </a:r>
            <a:endParaRPr lang="nl-NL" noProof="0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D498C37F-85F7-904D-9411-7F46A2EBBE7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28284" y="3546095"/>
            <a:ext cx="1278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Email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47FFFEB4-2578-5045-93F8-DA2384D00EB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96183" y="3546095"/>
            <a:ext cx="823769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Web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B71339B5-E5D1-0C4C-9402-593315E3E26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6470" y="3559593"/>
            <a:ext cx="234000" cy="234000"/>
          </a:xfrm>
          <a:prstGeom prst="rect">
            <a:avLst/>
          </a:pr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5DD8619A-DF1C-DE48-93AF-9F079C61D6A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70661" y="3569957"/>
            <a:ext cx="234000" cy="234000"/>
          </a:xfrm>
          <a:prstGeom prst="rect">
            <a:avLst/>
          </a:pr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4251DD5E-C058-2940-8587-33D8A50B225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030026" y="3521828"/>
            <a:ext cx="306000" cy="306865"/>
          </a:xfrm>
          <a:prstGeom prst="rect">
            <a:avLst/>
          </a:pr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pic>
        <p:nvPicPr>
          <p:cNvPr id="23" name="Picture 22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962F8F22-4732-4110-B64C-B11D243A7C6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56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Image - Wom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>
            <a:extLst>
              <a:ext uri="{FF2B5EF4-FFF2-40B4-BE49-F238E27FC236}">
                <a16:creationId xmlns:a16="http://schemas.microsoft.com/office/drawing/2014/main" id="{9B81EC0D-BC35-8C41-A55F-FC15D0DE60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0790" r="-828" b="18204"/>
          <a:stretch/>
        </p:blipFill>
        <p:spPr>
          <a:xfrm>
            <a:off x="0" y="452731"/>
            <a:ext cx="4419600" cy="4690769"/>
          </a:xfrm>
          <a:prstGeom prst="rect">
            <a:avLst/>
          </a:prstGeom>
        </p:spPr>
      </p:pic>
      <p:sp>
        <p:nvSpPr>
          <p:cNvPr id="12" name="Tijdelijke aanduiding voor afbeelding 7">
            <a:extLst>
              <a:ext uri="{FF2B5EF4-FFF2-40B4-BE49-F238E27FC236}">
                <a16:creationId xmlns:a16="http://schemas.microsoft.com/office/drawing/2014/main" id="{37879A89-CE99-D04D-A9D7-167AEDFA8DE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3A3EEAE-936B-1E41-B0C8-F2FB73DE046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03937"/>
            <a:ext cx="3581400" cy="103768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thank</a:t>
            </a:r>
            <a:r>
              <a:rPr lang="nl-NL" noProof="0" dirty="0"/>
              <a:t> </a:t>
            </a:r>
            <a:r>
              <a:rPr lang="nl-NL" noProof="0" dirty="0" err="1"/>
              <a:t>you</a:t>
            </a:r>
            <a:endParaRPr lang="nl-NL" noProof="0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0DB9340-803E-5041-BBED-CD9BE11B26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9725" y="2203154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AA56BC16-C13A-5640-9491-1CB6F4B266C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9725" y="2761383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800"/>
            </a:lvl1pPr>
          </a:lstStyle>
          <a:p>
            <a:pPr lvl="0"/>
            <a:r>
              <a:rPr lang="nl-NL" noProof="0" dirty="0"/>
              <a:t>Short </a:t>
            </a:r>
            <a:r>
              <a:rPr lang="nl-NL" noProof="0" dirty="0" err="1"/>
              <a:t>message</a:t>
            </a:r>
            <a:r>
              <a:rPr lang="nl-NL" noProof="0" dirty="0"/>
              <a:t> – </a:t>
            </a:r>
            <a:r>
              <a:rPr lang="nl-NL" noProof="0" dirty="0" err="1"/>
              <a:t>Questions</a:t>
            </a:r>
            <a:r>
              <a:rPr lang="nl-NL" noProof="0" dirty="0"/>
              <a:t>?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53596A60-83A2-5B4C-84AD-7B9AEC57B9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08359" y="3546095"/>
            <a:ext cx="819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Telephone </a:t>
            </a:r>
            <a:r>
              <a:rPr lang="nl-NL" noProof="0" dirty="0" err="1"/>
              <a:t>Number</a:t>
            </a:r>
            <a:endParaRPr lang="nl-NL" noProof="0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33F66BA5-4D15-EC4E-8E86-515005B0A08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28284" y="3546095"/>
            <a:ext cx="1278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Email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E66D0B79-63DB-3E47-A64F-EFEB5E044F1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96183" y="3546095"/>
            <a:ext cx="823769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Web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DB15F209-CB30-9D4F-9F49-2BABC5E6AE6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6470" y="3559593"/>
            <a:ext cx="234000" cy="234000"/>
          </a:xfrm>
          <a:prstGeom prst="rect">
            <a:avLst/>
          </a:pr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DEA72A71-6D05-DA44-A790-A614BFA25B2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70661" y="3569957"/>
            <a:ext cx="234000" cy="234000"/>
          </a:xfrm>
          <a:prstGeom prst="rect">
            <a:avLst/>
          </a:pr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C8146893-A243-2C4A-917B-5D90023BE89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030026" y="3521828"/>
            <a:ext cx="306000" cy="306865"/>
          </a:xfrm>
          <a:prstGeom prst="rect">
            <a:avLst/>
          </a:pr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pic>
        <p:nvPicPr>
          <p:cNvPr id="23" name="Picture 22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62557EBC-CF27-48F2-8C56-81C728A25E3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5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Inser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4">
            <a:extLst>
              <a:ext uri="{FF2B5EF4-FFF2-40B4-BE49-F238E27FC236}">
                <a16:creationId xmlns:a16="http://schemas.microsoft.com/office/drawing/2014/main" id="{760719BC-52DB-774A-B18C-5F79A564F6E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5400000" tIns="0" rIns="0" bIns="0" anchor="ctr"/>
          <a:lstStyle>
            <a:lvl1pPr marL="0" indent="0" algn="l">
              <a:buNone/>
              <a:defRPr/>
            </a:lvl1pPr>
          </a:lstStyle>
          <a:p>
            <a:r>
              <a:rPr lang="en-GB" dirty="0"/>
              <a:t>Click icon to insert image</a:t>
            </a:r>
          </a:p>
        </p:txBody>
      </p:sp>
      <p:sp>
        <p:nvSpPr>
          <p:cNvPr id="13" name="Text Placeholder 23">
            <a:extLst>
              <a:ext uri="{FF2B5EF4-FFF2-40B4-BE49-F238E27FC236}">
                <a16:creationId xmlns:a16="http://schemas.microsoft.com/office/drawing/2014/main" id="{D1D31B1D-FF9E-394A-8807-651C0D7CBFA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729" y="448185"/>
            <a:ext cx="4363200" cy="4695315"/>
          </a:xfrm>
          <a:prstGeom prst="rect">
            <a:avLst/>
          </a:prstGeom>
          <a:blipFill>
            <a:blip r:embed="rId2">
              <a:lum bright="10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100"/>
            </a:lvl1pPr>
            <a:lvl2pPr marL="342900" indent="0">
              <a:buFontTx/>
              <a:buNone/>
              <a:defRPr sz="100"/>
            </a:lvl2pPr>
            <a:lvl3pPr marL="685800" indent="0">
              <a:buFontTx/>
              <a:buNone/>
              <a:defRPr sz="100"/>
            </a:lvl3pPr>
            <a:lvl4pPr marL="1028700" indent="0">
              <a:buFontTx/>
              <a:buNone/>
              <a:defRPr sz="100"/>
            </a:lvl4pPr>
            <a:lvl5pPr marL="1371600" indent="0">
              <a:buFontTx/>
              <a:buNone/>
              <a:defRPr sz="100"/>
            </a:lvl5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2" name="Tijdelijke aanduiding voor afbeelding 7">
            <a:extLst>
              <a:ext uri="{FF2B5EF4-FFF2-40B4-BE49-F238E27FC236}">
                <a16:creationId xmlns:a16="http://schemas.microsoft.com/office/drawing/2014/main" id="{37879A89-CE99-D04D-A9D7-167AEDFA8DE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8B7193F-0770-3344-93BA-9900681EE8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03937"/>
            <a:ext cx="3581400" cy="103768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thank</a:t>
            </a:r>
            <a:r>
              <a:rPr lang="nl-NL" noProof="0" dirty="0"/>
              <a:t> </a:t>
            </a:r>
            <a:r>
              <a:rPr lang="nl-NL" noProof="0" dirty="0" err="1"/>
              <a:t>you</a:t>
            </a:r>
            <a:endParaRPr lang="nl-NL" noProof="0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994DBE1-AB12-F947-8F01-30158BEB006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9725" y="2203154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B7C40D06-6770-B740-8CB1-7056B4B42A2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9725" y="2761383"/>
            <a:ext cx="3581400" cy="281724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800"/>
            </a:lvl1pPr>
          </a:lstStyle>
          <a:p>
            <a:pPr lvl="0"/>
            <a:r>
              <a:rPr lang="nl-NL" noProof="0" dirty="0"/>
              <a:t>Short </a:t>
            </a:r>
            <a:r>
              <a:rPr lang="nl-NL" noProof="0" dirty="0" err="1"/>
              <a:t>message</a:t>
            </a:r>
            <a:r>
              <a:rPr lang="nl-NL" noProof="0" dirty="0"/>
              <a:t> – </a:t>
            </a:r>
            <a:r>
              <a:rPr lang="nl-NL" noProof="0" dirty="0" err="1"/>
              <a:t>Questions</a:t>
            </a:r>
            <a:r>
              <a:rPr lang="nl-NL" noProof="0" dirty="0"/>
              <a:t>?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AA661F5-58C9-FB43-8BC3-8A77C6D5C87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08359" y="3546095"/>
            <a:ext cx="819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Telephone </a:t>
            </a:r>
            <a:r>
              <a:rPr lang="nl-NL" noProof="0" dirty="0" err="1"/>
              <a:t>Number</a:t>
            </a:r>
            <a:endParaRPr lang="nl-NL" noProof="0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D0FAD43E-7E7C-6A47-AEBE-97E57F743AE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728284" y="3546095"/>
            <a:ext cx="1278120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Email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BEA0112A-FFE5-2C41-8CD9-408CE3C3AC8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96183" y="3546095"/>
            <a:ext cx="823769" cy="281724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10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noProof="0" dirty="0"/>
              <a:t>Web </a:t>
            </a:r>
            <a:r>
              <a:rPr lang="nl-NL" noProof="0" dirty="0" err="1"/>
              <a:t>address</a:t>
            </a:r>
            <a:endParaRPr lang="nl-NL" noProof="0" dirty="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FF2FA5F2-421D-AA4E-AA03-07CA159F5E5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6470" y="3559593"/>
            <a:ext cx="234000" cy="234000"/>
          </a:xfrm>
          <a:prstGeom prst="rect">
            <a:avLst/>
          </a:pr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01A058A-C871-6E4D-8456-AB4B4124E63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70661" y="3569957"/>
            <a:ext cx="234000" cy="234000"/>
          </a:xfrm>
          <a:prstGeom prst="rect">
            <a:avLst/>
          </a:pr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EB3105D4-4332-4B46-942A-4A1B4B63D7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030026" y="3521828"/>
            <a:ext cx="306000" cy="306865"/>
          </a:xfrm>
          <a:prstGeom prst="rect">
            <a:avLst/>
          </a:pr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</a:t>
            </a:r>
          </a:p>
        </p:txBody>
      </p:sp>
      <p:pic>
        <p:nvPicPr>
          <p:cNvPr id="17" name="Picture 16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FCDA1669-ECAC-4D41-BDBD-64F9EE9DDC38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86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creen - Picture Wom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494B9F5A-B0C0-1C42-8A8D-21EC57E082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1435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0790" r="-828" b="18204"/>
          <a:stretch/>
        </p:blipFill>
        <p:spPr>
          <a:xfrm>
            <a:off x="0" y="452731"/>
            <a:ext cx="4419600" cy="469076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60" y="2795549"/>
            <a:ext cx="3581400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Insert Subtitle</a:t>
            </a:r>
          </a:p>
        </p:txBody>
      </p:sp>
      <p:sp>
        <p:nvSpPr>
          <p:cNvPr id="12" name="Tijdelijke aanduiding voor afbeelding 7">
            <a:extLst>
              <a:ext uri="{FF2B5EF4-FFF2-40B4-BE49-F238E27FC236}">
                <a16:creationId xmlns:a16="http://schemas.microsoft.com/office/drawing/2014/main" id="{37879A89-CE99-D04D-A9D7-167AEDFA8DE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2F1E009F-48B5-444F-BFE3-83D16FED385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9725" y="3432885"/>
            <a:ext cx="3581400" cy="25200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5CCA6DD3-D90D-EC40-8062-2157F5A54D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9725" y="3704806"/>
            <a:ext cx="3581400" cy="252000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DC12937-BFA8-5D4B-AF86-05D24D7DF2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84554"/>
            <a:ext cx="3581400" cy="154535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Presentation Title</a:t>
            </a:r>
          </a:p>
        </p:txBody>
      </p:sp>
      <p:pic>
        <p:nvPicPr>
          <p:cNvPr id="16" name="Picture 15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B3F79C19-A375-4D46-995C-8F19E3143AF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1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Picture Inse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5400000" tIns="0" rIns="0" bIns="0" anchor="ctr"/>
          <a:lstStyle>
            <a:lvl1pPr marL="0" indent="0" algn="l">
              <a:buNone/>
              <a:defRPr/>
            </a:lvl1pPr>
          </a:lstStyle>
          <a:p>
            <a:r>
              <a:rPr lang="en-GB" dirty="0"/>
              <a:t>Click icon to </a:t>
            </a:r>
            <a:br>
              <a:rPr lang="en-GB" dirty="0"/>
            </a:br>
            <a:r>
              <a:rPr lang="en-GB" dirty="0"/>
              <a:t>insert image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AB7D813E-B28F-6B45-ABF1-5C59DC0ED2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448185"/>
            <a:ext cx="4363200" cy="4695315"/>
          </a:xfrm>
          <a:prstGeom prst="rect">
            <a:avLst/>
          </a:prstGeom>
          <a:blipFill>
            <a:blip r:embed="rId2">
              <a:lum bright="10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100"/>
            </a:lvl1pPr>
            <a:lvl2pPr marL="342900" indent="0">
              <a:buFontTx/>
              <a:buNone/>
              <a:defRPr sz="100"/>
            </a:lvl2pPr>
            <a:lvl3pPr marL="685800" indent="0">
              <a:buFontTx/>
              <a:buNone/>
              <a:defRPr sz="100"/>
            </a:lvl3pPr>
            <a:lvl4pPr marL="1028700" indent="0">
              <a:buFontTx/>
              <a:buNone/>
              <a:defRPr sz="100"/>
            </a:lvl4pPr>
            <a:lvl5pPr marL="1371600" indent="0">
              <a:buFontTx/>
              <a:buNone/>
              <a:defRPr sz="100"/>
            </a:lvl5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60" y="2800158"/>
            <a:ext cx="3581400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Insert Subtitle</a:t>
            </a:r>
          </a:p>
        </p:txBody>
      </p:sp>
      <p:sp>
        <p:nvSpPr>
          <p:cNvPr id="13" name="Tijdelijke aanduiding voor afbeelding 7">
            <a:extLst>
              <a:ext uri="{FF2B5EF4-FFF2-40B4-BE49-F238E27FC236}">
                <a16:creationId xmlns:a16="http://schemas.microsoft.com/office/drawing/2014/main" id="{118C6E94-7FBA-0E44-9DE7-64AFEB2998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C1CEA0FE-2F46-8E4D-BCF1-82E8346FFD0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9725" y="3437494"/>
            <a:ext cx="3581400" cy="25200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/>
            </a:lvl1pPr>
          </a:lstStyle>
          <a:p>
            <a:pPr lvl="0"/>
            <a:r>
              <a:rPr lang="nl-NL" noProof="0"/>
              <a:t>Name of the speaker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903165F-C8BC-044D-A0A6-07B8A7AB6854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39725" y="3704806"/>
            <a:ext cx="3581400" cy="252000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 noProof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5CFCD36-F33B-2241-A114-00C6FF5F6E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84554"/>
            <a:ext cx="3581400" cy="154535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Presentation </a:t>
            </a:r>
            <a:r>
              <a:rPr lang="nl-NL" noProof="0" dirty="0" err="1"/>
              <a:t>Title</a:t>
            </a:r>
            <a:endParaRPr lang="nl-NL" noProof="0" dirty="0"/>
          </a:p>
        </p:txBody>
      </p:sp>
      <p:pic>
        <p:nvPicPr>
          <p:cNvPr id="11" name="Picture 10" descr="A picture containing shirt, drawing&#10;&#10;Description automatically generated">
            <a:extLst>
              <a:ext uri="{FF2B5EF4-FFF2-40B4-BE49-F238E27FC236}">
                <a16:creationId xmlns:a16="http://schemas.microsoft.com/office/drawing/2014/main" id="{EA9A8F56-AEB3-4C19-96B6-4B2928BD75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8235" y="3875546"/>
            <a:ext cx="1688851" cy="120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82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Picture Inse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ADDC3054-13AD-9A43-A215-256CE628A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</p:spPr>
        <p:txBody>
          <a:bodyPr lIns="5400000" tIns="0" rIns="0" bIns="0" anchor="ctr"/>
          <a:lstStyle>
            <a:lvl1pPr marL="0" indent="0" algn="l">
              <a:buNone/>
              <a:defRPr/>
            </a:lvl1pPr>
          </a:lstStyle>
          <a:p>
            <a:r>
              <a:rPr lang="en-GB" dirty="0"/>
              <a:t>Click icon to </a:t>
            </a:r>
            <a:br>
              <a:rPr lang="en-GB" dirty="0"/>
            </a:br>
            <a:r>
              <a:rPr lang="en-GB" dirty="0"/>
              <a:t>insert image</a:t>
            </a:r>
          </a:p>
        </p:txBody>
      </p:sp>
      <p:sp>
        <p:nvSpPr>
          <p:cNvPr id="10" name="Text Placeholder 23">
            <a:extLst>
              <a:ext uri="{FF2B5EF4-FFF2-40B4-BE49-F238E27FC236}">
                <a16:creationId xmlns:a16="http://schemas.microsoft.com/office/drawing/2014/main" id="{8B86812A-F2C7-C74A-B27E-1388D97BF74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729" y="448185"/>
            <a:ext cx="4363200" cy="4695315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100"/>
            </a:lvl1pPr>
            <a:lvl2pPr marL="342900" indent="0">
              <a:buFontTx/>
              <a:buNone/>
              <a:defRPr sz="100"/>
            </a:lvl2pPr>
            <a:lvl3pPr marL="685800" indent="0">
              <a:buFontTx/>
              <a:buNone/>
              <a:defRPr sz="100"/>
            </a:lvl3pPr>
            <a:lvl4pPr marL="1028700" indent="0">
              <a:buFontTx/>
              <a:buNone/>
              <a:defRPr sz="100"/>
            </a:lvl4pPr>
            <a:lvl5pPr marL="1371600" indent="0">
              <a:buFontTx/>
              <a:buNone/>
              <a:defRPr sz="100"/>
            </a:lvl5pPr>
          </a:lstStyle>
          <a:p>
            <a:pPr lvl="0"/>
            <a:r>
              <a:rPr lang="en-GB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2032410-4CC0-431B-B265-8D73630577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19024" y="3875546"/>
            <a:ext cx="1687273" cy="120474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60" y="2790940"/>
            <a:ext cx="3581400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Insert Subtitle</a:t>
            </a:r>
          </a:p>
        </p:txBody>
      </p:sp>
      <p:sp>
        <p:nvSpPr>
          <p:cNvPr id="13" name="Tijdelijke aanduiding voor afbeelding 7">
            <a:extLst>
              <a:ext uri="{FF2B5EF4-FFF2-40B4-BE49-F238E27FC236}">
                <a16:creationId xmlns:a16="http://schemas.microsoft.com/office/drawing/2014/main" id="{118C6E94-7FBA-0E44-9DE7-64AFEB2998B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25320" y="4087922"/>
            <a:ext cx="1244600" cy="82951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Insert your  logo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BA1C7EBF-59AF-774C-AE4B-A98E2684F99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9725" y="3428276"/>
            <a:ext cx="3581400" cy="25200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Name of </a:t>
            </a:r>
            <a:r>
              <a:rPr lang="nl-NL" noProof="0" dirty="0" err="1"/>
              <a:t>the</a:t>
            </a:r>
            <a:r>
              <a:rPr lang="nl-NL" noProof="0" dirty="0"/>
              <a:t> speaker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9D6750C-0AE8-B848-9D67-A2928A0C8F8E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339725" y="3704806"/>
            <a:ext cx="3581400" cy="252000"/>
          </a:xfrm>
          <a:prstGeom prst="rect">
            <a:avLst/>
          </a:prstGeom>
        </p:spPr>
        <p:txBody>
          <a:bodyPr l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BCDC408-DBF0-3D41-AD91-480B34D17B5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0360" y="1084554"/>
            <a:ext cx="3581400" cy="154535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Presentation </a:t>
            </a:r>
            <a:r>
              <a:rPr lang="nl-NL" noProof="0" dirty="0" err="1"/>
              <a:t>Title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9533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V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848A6EE-2BEE-4442-AB1F-83DE75BE39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988253" y="4530488"/>
            <a:ext cx="941385" cy="672167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8F457147-22F0-5B4A-80FB-7D9300E1E5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7421" t="-1" r="-3843" b="51812"/>
          <a:stretch/>
        </p:blipFill>
        <p:spPr>
          <a:xfrm>
            <a:off x="0" y="294550"/>
            <a:ext cx="8579456" cy="4848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832230"/>
            <a:ext cx="5931994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Agenda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38" name="Tijdelijke aanduiding voor tekst 1">
            <a:extLst>
              <a:ext uri="{FF2B5EF4-FFF2-40B4-BE49-F238E27FC236}">
                <a16:creationId xmlns:a16="http://schemas.microsoft.com/office/drawing/2014/main" id="{99B9DAA1-AA97-C84A-9801-24E0F7711D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006" y="1693599"/>
            <a:ext cx="7596909" cy="2441521"/>
          </a:xfrm>
          <a:prstGeom prst="rect">
            <a:avLst/>
          </a:prstGeom>
        </p:spPr>
        <p:txBody>
          <a:bodyPr/>
          <a:lstStyle>
            <a:lvl1pPr marL="365125" indent="-365125">
              <a:buClr>
                <a:schemeClr val="accent1"/>
              </a:buClr>
              <a:buFont typeface="+mj-lt"/>
              <a:buAutoNum type="arabicPeriod"/>
              <a:tabLst/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Chapter</a:t>
            </a:r>
            <a:r>
              <a:rPr lang="nl-BE" dirty="0"/>
              <a:t> 1</a:t>
            </a:r>
          </a:p>
          <a:p>
            <a:r>
              <a:rPr lang="nl-BE" dirty="0" err="1"/>
              <a:t>Chapter</a:t>
            </a:r>
            <a:r>
              <a:rPr lang="nl-BE" dirty="0"/>
              <a:t> 2</a:t>
            </a:r>
          </a:p>
          <a:p>
            <a:r>
              <a:rPr lang="nl-BE" dirty="0" err="1"/>
              <a:t>Chapter</a:t>
            </a:r>
            <a:r>
              <a:rPr lang="nl-BE" dirty="0"/>
              <a:t> 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F4FB2-F898-D34F-BDD8-19E9F24FAE3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3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V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8007" y="410984"/>
            <a:ext cx="5967556" cy="615652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ct val="100000"/>
              </a:lnSpc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nl-NL" dirty="0" err="1"/>
              <a:t>Insert</a:t>
            </a:r>
            <a:r>
              <a:rPr lang="nl-NL" dirty="0"/>
              <a:t> Agenda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52154-88E8-0F42-9CCB-EB40002FD3DB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jdelijke aanduiding voor tekst 1">
            <a:extLst>
              <a:ext uri="{FF2B5EF4-FFF2-40B4-BE49-F238E27FC236}">
                <a16:creationId xmlns:a16="http://schemas.microsoft.com/office/drawing/2014/main" id="{34401B08-FD12-0244-8195-92484EEC10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1525" y="1353498"/>
            <a:ext cx="2167584" cy="82701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chapter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13" name="Tijdelijke aanduiding voor tekst 2">
            <a:extLst>
              <a:ext uri="{FF2B5EF4-FFF2-40B4-BE49-F238E27FC236}">
                <a16:creationId xmlns:a16="http://schemas.microsoft.com/office/drawing/2014/main" id="{D0BB8C00-FA5D-4946-A8D3-5228AD55FAB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1525" y="2229870"/>
            <a:ext cx="2167584" cy="4906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text</a:t>
            </a:r>
            <a:endParaRPr lang="en-GB" dirty="0"/>
          </a:p>
        </p:txBody>
      </p:sp>
      <p:sp>
        <p:nvSpPr>
          <p:cNvPr id="15" name="Tijdelijke aanduiding voor tekst 4">
            <a:extLst>
              <a:ext uri="{FF2B5EF4-FFF2-40B4-BE49-F238E27FC236}">
                <a16:creationId xmlns:a16="http://schemas.microsoft.com/office/drawing/2014/main" id="{85C47915-D64A-B644-87E3-53BAF43429E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75421" y="2229870"/>
            <a:ext cx="2167584" cy="49069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text</a:t>
            </a:r>
            <a:endParaRPr lang="en-GB" dirty="0"/>
          </a:p>
        </p:txBody>
      </p:sp>
      <p:sp>
        <p:nvSpPr>
          <p:cNvPr id="16" name="Tijdelijke aanduiding voor tekst 5">
            <a:extLst>
              <a:ext uri="{FF2B5EF4-FFF2-40B4-BE49-F238E27FC236}">
                <a16:creationId xmlns:a16="http://schemas.microsoft.com/office/drawing/2014/main" id="{C416DA20-7106-814E-8B6D-836345378A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46266" y="1353498"/>
            <a:ext cx="2167584" cy="82701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chapter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17" name="Tijdelijke aanduiding voor tekst 6">
            <a:extLst>
              <a:ext uri="{FF2B5EF4-FFF2-40B4-BE49-F238E27FC236}">
                <a16:creationId xmlns:a16="http://schemas.microsoft.com/office/drawing/2014/main" id="{9121C47F-A8FE-F049-BE6F-A66B64D78C0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47838" y="2229870"/>
            <a:ext cx="2167584" cy="4906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text</a:t>
            </a:r>
            <a:endParaRPr lang="en-GB" dirty="0"/>
          </a:p>
        </p:txBody>
      </p:sp>
      <p:sp>
        <p:nvSpPr>
          <p:cNvPr id="36" name="Tijdelijke aanduiding voor tekst 1">
            <a:extLst>
              <a:ext uri="{FF2B5EF4-FFF2-40B4-BE49-F238E27FC236}">
                <a16:creationId xmlns:a16="http://schemas.microsoft.com/office/drawing/2014/main" id="{C69E12B1-0C28-D44A-BCE4-8F4C4288430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82548" y="1353498"/>
            <a:ext cx="2167584" cy="82701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chapter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485DB8-11E6-B74B-851C-A37495145102}"/>
              </a:ext>
            </a:extLst>
          </p:cNvPr>
          <p:cNvSpPr>
            <a:spLocks noGrp="1" noChangeAspect="1"/>
          </p:cNvSpPr>
          <p:nvPr>
            <p:ph type="body" sz="quarter" idx="26" hasCustomPrompt="1"/>
          </p:nvPr>
        </p:nvSpPr>
        <p:spPr>
          <a:xfrm>
            <a:off x="391828" y="1354248"/>
            <a:ext cx="324000" cy="324000"/>
          </a:xfrm>
          <a:prstGeom prst="ellipse">
            <a:avLst/>
          </a:prstGeom>
          <a:ln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247D52CE-B898-F84A-A782-6E78C11E04EC}"/>
              </a:ext>
            </a:extLst>
          </p:cNvPr>
          <p:cNvSpPr>
            <a:spLocks noGrp="1" noChangeAspect="1"/>
          </p:cNvSpPr>
          <p:nvPr>
            <p:ph type="body" sz="quarter" idx="27" hasCustomPrompt="1"/>
          </p:nvPr>
        </p:nvSpPr>
        <p:spPr>
          <a:xfrm>
            <a:off x="3117036" y="1353498"/>
            <a:ext cx="324000" cy="324000"/>
          </a:xfrm>
          <a:prstGeom prst="ellipse">
            <a:avLst/>
          </a:prstGeom>
          <a:ln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C7F536C9-1101-4549-985C-7336548969FC}"/>
              </a:ext>
            </a:extLst>
          </p:cNvPr>
          <p:cNvSpPr>
            <a:spLocks noGrp="1" noChangeAspect="1"/>
          </p:cNvSpPr>
          <p:nvPr>
            <p:ph type="body" sz="quarter" idx="28" hasCustomPrompt="1"/>
          </p:nvPr>
        </p:nvSpPr>
        <p:spPr>
          <a:xfrm>
            <a:off x="5761486" y="1352748"/>
            <a:ext cx="324000" cy="324000"/>
          </a:xfrm>
          <a:prstGeom prst="ellipse">
            <a:avLst/>
          </a:prstGeom>
          <a:ln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27" name="Tijdelijke aanduiding voor tekst 1">
            <a:extLst>
              <a:ext uri="{FF2B5EF4-FFF2-40B4-BE49-F238E27FC236}">
                <a16:creationId xmlns:a16="http://schemas.microsoft.com/office/drawing/2014/main" id="{6975CF17-7C15-B34F-B1BA-89E63F70CC9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57949" y="2981668"/>
            <a:ext cx="2167584" cy="82701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chapter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28" name="Tijdelijke aanduiding voor tekst 2">
            <a:extLst>
              <a:ext uri="{FF2B5EF4-FFF2-40B4-BE49-F238E27FC236}">
                <a16:creationId xmlns:a16="http://schemas.microsoft.com/office/drawing/2014/main" id="{ACC7A8D9-0C12-AD46-ABA3-4EBAD37B76F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7949" y="3858040"/>
            <a:ext cx="2167584" cy="4906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text</a:t>
            </a:r>
            <a:endParaRPr lang="en-GB" dirty="0"/>
          </a:p>
        </p:txBody>
      </p:sp>
      <p:sp>
        <p:nvSpPr>
          <p:cNvPr id="29" name="Tijdelijke aanduiding voor tekst 4">
            <a:extLst>
              <a:ext uri="{FF2B5EF4-FFF2-40B4-BE49-F238E27FC236}">
                <a16:creationId xmlns:a16="http://schemas.microsoft.com/office/drawing/2014/main" id="{28265A0F-2DF8-B84D-AB53-FDA46941C42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461845" y="3858040"/>
            <a:ext cx="2167584" cy="49069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text</a:t>
            </a:r>
            <a:endParaRPr lang="en-GB" dirty="0"/>
          </a:p>
        </p:txBody>
      </p:sp>
      <p:sp>
        <p:nvSpPr>
          <p:cNvPr id="30" name="Tijdelijke aanduiding voor tekst 5">
            <a:extLst>
              <a:ext uri="{FF2B5EF4-FFF2-40B4-BE49-F238E27FC236}">
                <a16:creationId xmlns:a16="http://schemas.microsoft.com/office/drawing/2014/main" id="{B7ADF16A-AC1C-5247-943B-158C6680A2E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32690" y="2981668"/>
            <a:ext cx="2167584" cy="82701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chapter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31" name="Tijdelijke aanduiding voor tekst 6">
            <a:extLst>
              <a:ext uri="{FF2B5EF4-FFF2-40B4-BE49-F238E27FC236}">
                <a16:creationId xmlns:a16="http://schemas.microsoft.com/office/drawing/2014/main" id="{D2ED8E21-8773-B842-96D9-1E3A652AA79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34262" y="3858040"/>
            <a:ext cx="2167584" cy="49069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text</a:t>
            </a:r>
            <a:endParaRPr lang="en-GB" dirty="0"/>
          </a:p>
        </p:txBody>
      </p:sp>
      <p:sp>
        <p:nvSpPr>
          <p:cNvPr id="34" name="Tijdelijke aanduiding voor tekst 1">
            <a:extLst>
              <a:ext uri="{FF2B5EF4-FFF2-40B4-BE49-F238E27FC236}">
                <a16:creationId xmlns:a16="http://schemas.microsoft.com/office/drawing/2014/main" id="{79609EDA-6C9A-CF48-B0A2-012F090BBB5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68972" y="2981668"/>
            <a:ext cx="2167584" cy="82701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r>
              <a:rPr lang="nl-BE" dirty="0" err="1"/>
              <a:t>Insert</a:t>
            </a:r>
            <a:r>
              <a:rPr lang="nl-BE" dirty="0"/>
              <a:t> </a:t>
            </a:r>
            <a:r>
              <a:rPr lang="nl-BE" dirty="0" err="1"/>
              <a:t>chapter</a:t>
            </a:r>
            <a:r>
              <a:rPr lang="nl-BE" dirty="0"/>
              <a:t>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938FB8FF-9C3D-514F-A72B-05966E0DC542}"/>
              </a:ext>
            </a:extLst>
          </p:cNvPr>
          <p:cNvSpPr>
            <a:spLocks noGrp="1" noChangeAspect="1"/>
          </p:cNvSpPr>
          <p:nvPr>
            <p:ph type="body" sz="quarter" idx="38" hasCustomPrompt="1"/>
          </p:nvPr>
        </p:nvSpPr>
        <p:spPr>
          <a:xfrm>
            <a:off x="378252" y="2982418"/>
            <a:ext cx="324000" cy="324000"/>
          </a:xfrm>
          <a:prstGeom prst="ellipse">
            <a:avLst/>
          </a:prstGeom>
          <a:ln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F7ADDA43-4825-B341-8E53-1CB1F2BD3811}"/>
              </a:ext>
            </a:extLst>
          </p:cNvPr>
          <p:cNvSpPr>
            <a:spLocks noGrp="1" noChangeAspect="1"/>
          </p:cNvSpPr>
          <p:nvPr>
            <p:ph type="body" sz="quarter" idx="39" hasCustomPrompt="1"/>
          </p:nvPr>
        </p:nvSpPr>
        <p:spPr>
          <a:xfrm>
            <a:off x="3103460" y="2981668"/>
            <a:ext cx="324000" cy="324000"/>
          </a:xfrm>
          <a:prstGeom prst="ellipse">
            <a:avLst/>
          </a:prstGeom>
          <a:ln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89FA30CF-4198-A749-9F95-644F048AE9CC}"/>
              </a:ext>
            </a:extLst>
          </p:cNvPr>
          <p:cNvSpPr>
            <a:spLocks noGrp="1" noChangeAspect="1"/>
          </p:cNvSpPr>
          <p:nvPr>
            <p:ph type="body" sz="quarter" idx="40" hasCustomPrompt="1"/>
          </p:nvPr>
        </p:nvSpPr>
        <p:spPr>
          <a:xfrm>
            <a:off x="5747910" y="2980918"/>
            <a:ext cx="324000" cy="324000"/>
          </a:xfrm>
          <a:prstGeom prst="ellipse">
            <a:avLst/>
          </a:prstGeom>
          <a:ln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0697E-2D3E-EF49-912E-533034A4E1B5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46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creen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556BE48A-C2F4-4944-879C-08AFE0A419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0790" r="-828" b="52516"/>
          <a:stretch/>
        </p:blipFill>
        <p:spPr>
          <a:xfrm>
            <a:off x="0" y="1544019"/>
            <a:ext cx="5842000" cy="3599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0359" y="3130735"/>
            <a:ext cx="4960846" cy="753515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lnSpc>
                <a:spcPct val="90000"/>
              </a:lnSpc>
              <a:defRPr sz="3000" b="1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Insert chapter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0359" y="4049894"/>
            <a:ext cx="4960846" cy="468746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/>
              <a:t>Insert chapter subtitle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A7958A69-1EB2-DE42-A1EA-1C924F72806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9726" y="2271502"/>
            <a:ext cx="898766" cy="468746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5000">
                <a:solidFill>
                  <a:schemeClr val="accent2"/>
                </a:solidFill>
              </a:defRPr>
            </a:lvl1pPr>
          </a:lstStyle>
          <a:p>
            <a:pPr lvl="0"/>
            <a:r>
              <a:rPr lang="nl-NL" noProof="0"/>
              <a:t>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7B1418-D68F-48FB-BC99-107321B4AE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988253" y="4530488"/>
            <a:ext cx="941385" cy="67216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FF955-8AEE-AA41-9BEA-58BC9CB3500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60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F7B213F-F1E6-4DF1-BB44-DD0F9421F5DF}"/>
              </a:ext>
            </a:extLst>
          </p:cNvPr>
          <p:cNvPicPr>
            <a:picLocks noChangeAspect="1"/>
          </p:cNvPicPr>
          <p:nvPr userDrawn="1"/>
        </p:nvPicPr>
        <p:blipFill>
          <a:blip r:embed="rId37"/>
          <a:srcRect/>
          <a:stretch/>
        </p:blipFill>
        <p:spPr>
          <a:xfrm>
            <a:off x="7988253" y="4530802"/>
            <a:ext cx="941385" cy="67153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8410" y="4726431"/>
            <a:ext cx="48718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 b="1">
                <a:solidFill>
                  <a:schemeClr val="accent1"/>
                </a:solidFill>
              </a:defRPr>
            </a:lvl1pPr>
          </a:lstStyle>
          <a:p>
            <a:fld id="{09252154-88E8-0F42-9CCB-EB40002FD3DB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09B84CE3-3E38-F440-82C0-5BF6125CC058}"/>
              </a:ext>
            </a:extLst>
          </p:cNvPr>
          <p:cNvCxnSpPr/>
          <p:nvPr userDrawn="1"/>
        </p:nvCxnSpPr>
        <p:spPr>
          <a:xfrm>
            <a:off x="419725" y="4591590"/>
            <a:ext cx="836602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71ACDA-B147-4F4B-B3BC-A30F0237E9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9194" y="5202340"/>
            <a:ext cx="1644465" cy="3736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F188FB-E315-3044-82E5-AB50F5B56F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194" y="4725638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GB"/>
              <a:t>Module 1: Draaitabellen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9208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8" r:id="rId2"/>
    <p:sldLayoutId id="2147483693" r:id="rId3"/>
    <p:sldLayoutId id="2147483674" r:id="rId4"/>
    <p:sldLayoutId id="2147483675" r:id="rId5"/>
    <p:sldLayoutId id="2147483692" r:id="rId6"/>
    <p:sldLayoutId id="2147483662" r:id="rId7"/>
    <p:sldLayoutId id="2147483679" r:id="rId8"/>
    <p:sldLayoutId id="2147483681" r:id="rId9"/>
    <p:sldLayoutId id="2147483682" r:id="rId10"/>
    <p:sldLayoutId id="2147483680" r:id="rId11"/>
    <p:sldLayoutId id="2147483678" r:id="rId12"/>
    <p:sldLayoutId id="2147483672" r:id="rId13"/>
    <p:sldLayoutId id="2147483699" r:id="rId14"/>
    <p:sldLayoutId id="2147483704" r:id="rId15"/>
    <p:sldLayoutId id="2147483703" r:id="rId16"/>
    <p:sldLayoutId id="2147483700" r:id="rId17"/>
    <p:sldLayoutId id="2147483705" r:id="rId18"/>
    <p:sldLayoutId id="2147483706" r:id="rId19"/>
    <p:sldLayoutId id="2147483707" r:id="rId20"/>
    <p:sldLayoutId id="2147483708" r:id="rId21"/>
    <p:sldLayoutId id="2147483676" r:id="rId22"/>
    <p:sldLayoutId id="2147483694" r:id="rId23"/>
    <p:sldLayoutId id="2147483695" r:id="rId24"/>
    <p:sldLayoutId id="2147483673" r:id="rId25"/>
    <p:sldLayoutId id="2147483686" r:id="rId26"/>
    <p:sldLayoutId id="2147483683" r:id="rId27"/>
    <p:sldLayoutId id="2147483685" r:id="rId28"/>
    <p:sldLayoutId id="2147483690" r:id="rId29"/>
    <p:sldLayoutId id="2147483691" r:id="rId30"/>
    <p:sldLayoutId id="2147483701" r:id="rId31"/>
    <p:sldLayoutId id="2147483696" r:id="rId32"/>
    <p:sldLayoutId id="2147483697" r:id="rId33"/>
    <p:sldLayoutId id="2147483688" r:id="rId34"/>
    <p:sldLayoutId id="2147483689" r:id="rId3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485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1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yonlinetraininghub.com/pivot-table" TargetMode="External"/><Relationship Id="rId7" Type="http://schemas.openxmlformats.org/officeDocument/2006/relationships/hyperlink" Target="https://templates.office.com/nl-nl/zelfstudie-draaitabel-tm16400647" TargetMode="External"/><Relationship Id="rId2" Type="http://schemas.openxmlformats.org/officeDocument/2006/relationships/hyperlink" Target="https://www.contextures.com/pivottableindex.html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upport.microsoft.com/nl-nl/office/a9a84538-bfe9-40a9-a8e9-f99134456576" TargetMode="External"/><Relationship Id="rId5" Type="http://schemas.openxmlformats.org/officeDocument/2006/relationships/hyperlink" Target="https://www.goodly.co.in/tag/pivot-tables/" TargetMode="External"/><Relationship Id="rId4" Type="http://schemas.openxmlformats.org/officeDocument/2006/relationships/hyperlink" Target="https://chandoo.org/wp/excel-pivot-tables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8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30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ADA4172-D698-D448-B1D1-EBCD66EE63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dirty="0">
                <a:latin typeface="Calibri" panose="020F0502020204030204" pitchFamily="34" charset="0"/>
                <a:ea typeface="Times New Roman" panose="02020603050405020304" pitchFamily="18" charset="0"/>
              </a:rPr>
              <a:t>Module 1: </a:t>
            </a:r>
            <a:r>
              <a:rPr lang="fr-BE" dirty="0" err="1">
                <a:latin typeface="Calibri" panose="020F0502020204030204" pitchFamily="34" charset="0"/>
                <a:ea typeface="Times New Roman" panose="02020603050405020304" pitchFamily="18" charset="0"/>
              </a:rPr>
              <a:t>Draaitabellen</a:t>
            </a:r>
            <a:endParaRPr lang="en-GB" dirty="0"/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4AE58009-912E-4E82-A4BB-A7654A9BB7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8850C9-9445-6C4D-BF1C-7DD7B79E28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Danny Puype –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F16A14-57EE-AC49-810C-764619F4EF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Excel Business Intelligence van A </a:t>
            </a:r>
            <a:r>
              <a:rPr lang="fr-BE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tot</a:t>
            </a:r>
            <a:r>
              <a:rPr lang="fr-BE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Z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84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BA9774-3ECF-4EC8-B6AB-8058E427E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Gebruik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maken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van het data model</a:t>
            </a:r>
            <a:endParaRPr lang="fr-BE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81FAC7F4-469D-4F06-B580-05A79B6381D3}"/>
              </a:ext>
            </a:extLst>
          </p:cNvPr>
          <p:cNvGraphicFramePr>
            <a:graphicFrameLocks noGrp="1"/>
          </p:cNvGraphicFramePr>
          <p:nvPr>
            <p:ph idx="16"/>
            <p:extLst>
              <p:ext uri="{D42A27DB-BD31-4B8C-83A1-F6EECF244321}">
                <p14:modId xmlns:p14="http://schemas.microsoft.com/office/powerpoint/2010/main" val="1067841667"/>
              </p:ext>
            </p:extLst>
          </p:nvPr>
        </p:nvGraphicFramePr>
        <p:xfrm>
          <a:off x="419100" y="892175"/>
          <a:ext cx="8305800" cy="2072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148BD7-E613-445C-8A3E-D99A2A77A7D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0A7B4D-BB5E-47F9-B344-0BC0648B49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3625" y="3297174"/>
            <a:ext cx="4476750" cy="859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67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6C7F45A-4E5B-4E2A-990C-A982397F7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Interessante</a:t>
            </a:r>
            <a:r>
              <a:rPr lang="en-GB" dirty="0"/>
              <a:t> </a:t>
            </a:r>
            <a:r>
              <a:rPr lang="en-GB" dirty="0" err="1"/>
              <a:t>bronnen</a:t>
            </a:r>
            <a:endParaRPr lang="fr-BE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E7CAC6C-7EA2-40D8-8219-589054501793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18553" y="892175"/>
            <a:ext cx="8009167" cy="3492448"/>
          </a:xfrm>
        </p:spPr>
        <p:txBody>
          <a:bodyPr/>
          <a:lstStyle/>
          <a:p>
            <a:r>
              <a:rPr lang="fr-BE" dirty="0"/>
              <a:t>EN</a:t>
            </a:r>
            <a:endParaRPr lang="fr-BE" dirty="0">
              <a:hlinkClick r:id="rId2"/>
            </a:endParaRPr>
          </a:p>
          <a:p>
            <a:pPr lvl="1"/>
            <a:r>
              <a:rPr lang="fr-BE" dirty="0">
                <a:hlinkClick r:id="rId2"/>
              </a:rPr>
              <a:t>https://www.contextures.com/pivottableindex.html</a:t>
            </a:r>
            <a:endParaRPr lang="fr-BE" dirty="0"/>
          </a:p>
          <a:p>
            <a:pPr lvl="1"/>
            <a:r>
              <a:rPr lang="fr-BE" dirty="0">
                <a:hlinkClick r:id="rId3"/>
              </a:rPr>
              <a:t>https://www.myonlinetraininghub.com/pivot-table</a:t>
            </a:r>
            <a:endParaRPr lang="fr-BE" dirty="0"/>
          </a:p>
          <a:p>
            <a:pPr lvl="1"/>
            <a:r>
              <a:rPr lang="fr-BE" dirty="0">
                <a:hlinkClick r:id="rId4"/>
              </a:rPr>
              <a:t>https://chandoo.org/wp/excel-pivot-tables/</a:t>
            </a:r>
            <a:endParaRPr lang="fr-BE" dirty="0"/>
          </a:p>
          <a:p>
            <a:pPr lvl="1"/>
            <a:r>
              <a:rPr lang="fr-BE" dirty="0">
                <a:hlinkClick r:id="rId5"/>
              </a:rPr>
              <a:t>https://www.goodly.co.in/tag/pivot-tables/</a:t>
            </a:r>
            <a:endParaRPr lang="fr-BE" dirty="0"/>
          </a:p>
          <a:p>
            <a:pPr lvl="1"/>
            <a:r>
              <a:rPr lang="fr-BE" b="0" i="0" u="none" strike="noStrike" dirty="0" err="1">
                <a:solidFill>
                  <a:srgbClr val="0F1111"/>
                </a:solidFill>
                <a:effectLst/>
                <a:latin typeface="Amazon Ember"/>
              </a:rPr>
              <a:t>Jelen</a:t>
            </a:r>
            <a:r>
              <a:rPr lang="fr-BE" b="0" i="0" u="none" strike="noStrike" dirty="0">
                <a:solidFill>
                  <a:srgbClr val="0F1111"/>
                </a:solidFill>
                <a:effectLst/>
                <a:latin typeface="Amazon Ember"/>
              </a:rPr>
              <a:t>, B - Microsoft Excel 2019 Pivot Table Data </a:t>
            </a:r>
            <a:r>
              <a:rPr lang="fr-BE" b="0" i="0" u="none" strike="noStrike" dirty="0" err="1">
                <a:solidFill>
                  <a:srgbClr val="0F1111"/>
                </a:solidFill>
                <a:effectLst/>
                <a:latin typeface="Amazon Ember"/>
              </a:rPr>
              <a:t>Crunching</a:t>
            </a:r>
            <a:endParaRPr lang="fr-BE" b="1" i="0" dirty="0">
              <a:solidFill>
                <a:srgbClr val="0F1111"/>
              </a:solidFill>
              <a:effectLst/>
              <a:latin typeface="Amazon Ember"/>
            </a:endParaRPr>
          </a:p>
          <a:p>
            <a:pPr marL="182563" lvl="1" indent="0">
              <a:buNone/>
            </a:pPr>
            <a:endParaRPr lang="fr-BE" dirty="0"/>
          </a:p>
          <a:p>
            <a:r>
              <a:rPr lang="fr-BE" dirty="0"/>
              <a:t>NL</a:t>
            </a:r>
          </a:p>
          <a:p>
            <a:pPr lvl="1"/>
            <a:r>
              <a:rPr lang="fr-BE" dirty="0">
                <a:hlinkClick r:id="rId6"/>
              </a:rPr>
              <a:t>https://support.microsoft.com/nl-nl/office/a9a84538-bfe9-40a9-a8e9-f99134456576</a:t>
            </a:r>
            <a:endParaRPr lang="fr-BE" dirty="0"/>
          </a:p>
          <a:p>
            <a:pPr lvl="1"/>
            <a:r>
              <a:rPr lang="fr-BE" dirty="0">
                <a:hlinkClick r:id="rId7"/>
              </a:rPr>
              <a:t>https://templates.office.com/nl-nl/zelfstudie-draaitabel-tm16400647</a:t>
            </a:r>
            <a:endParaRPr lang="fr-BE" dirty="0"/>
          </a:p>
          <a:p>
            <a:pPr lvl="1"/>
            <a:r>
              <a:rPr lang="nl-NL" dirty="0"/>
              <a:t>Johan van de Bunt - Draaitabellen Excel 2019 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6054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D53E243-F6B8-4A8A-9092-35C21C2CB2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A9F546-F1EB-4BC5-ACD4-770A7F77BF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Happy pivoting !</a:t>
            </a:r>
            <a:endParaRPr lang="fr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17852F-24A5-42D5-99DA-6B5FA1EF558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Danny Puype</a:t>
            </a:r>
            <a:endParaRPr lang="fr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A7F83B-1A11-49F5-8B91-1115C8421F2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4087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C7F8A4-6E2E-4974-A62E-7E39DD2C8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Programma</a:t>
            </a:r>
            <a:endParaRPr lang="fr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A8153-0758-C045-9A57-24C8C9BC21F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4AFADB-3BB0-4B5C-90B2-BF12CC9DCE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8006" y="1693599"/>
            <a:ext cx="7596909" cy="2792262"/>
          </a:xfrm>
        </p:spPr>
        <p:txBody>
          <a:bodyPr/>
          <a:lstStyle/>
          <a:p>
            <a:r>
              <a:rPr lang="en-GB" dirty="0" err="1"/>
              <a:t>Lijsten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tabellen</a:t>
            </a:r>
            <a:r>
              <a:rPr lang="en-GB" dirty="0"/>
              <a:t> – </a:t>
            </a:r>
            <a:r>
              <a:rPr lang="en-GB" dirty="0" err="1"/>
              <a:t>brongegevens</a:t>
            </a:r>
            <a:endParaRPr lang="en-GB" dirty="0"/>
          </a:p>
          <a:p>
            <a:r>
              <a:rPr lang="en-GB" dirty="0" err="1"/>
              <a:t>Draaitabellen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-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opmaken</a:t>
            </a:r>
            <a:endParaRPr lang="en-GB" dirty="0"/>
          </a:p>
          <a:p>
            <a:r>
              <a:rPr lang="en-GB" dirty="0" err="1"/>
              <a:t>Gegevens</a:t>
            </a:r>
            <a:r>
              <a:rPr lang="en-GB" dirty="0"/>
              <a:t> </a:t>
            </a:r>
            <a:r>
              <a:rPr lang="en-GB" dirty="0" err="1"/>
              <a:t>analyseren</a:t>
            </a:r>
            <a:endParaRPr lang="en-GB" dirty="0"/>
          </a:p>
          <a:p>
            <a:r>
              <a:rPr lang="en-GB" dirty="0" err="1"/>
              <a:t>Draaigrafieken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-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opmaken</a:t>
            </a:r>
            <a:endParaRPr lang="en-GB" dirty="0"/>
          </a:p>
          <a:p>
            <a:r>
              <a:rPr lang="en-GB" dirty="0" err="1"/>
              <a:t>Geavanceerdere</a:t>
            </a:r>
            <a:r>
              <a:rPr lang="en-GB" dirty="0"/>
              <a:t> </a:t>
            </a:r>
            <a:r>
              <a:rPr lang="en-GB" dirty="0" err="1"/>
              <a:t>functionaliteiten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berekeningen</a:t>
            </a:r>
            <a:endParaRPr lang="en-GB" dirty="0"/>
          </a:p>
          <a:p>
            <a:r>
              <a:rPr lang="en-GB" dirty="0" err="1"/>
              <a:t>Een</a:t>
            </a:r>
            <a:r>
              <a:rPr lang="en-GB" dirty="0"/>
              <a:t> dashboard </a:t>
            </a:r>
            <a:r>
              <a:rPr lang="en-GB" dirty="0" err="1"/>
              <a:t>maken</a:t>
            </a:r>
            <a:endParaRPr lang="en-GB" dirty="0"/>
          </a:p>
          <a:p>
            <a:r>
              <a:rPr lang="en-GB" dirty="0" err="1"/>
              <a:t>Interessante</a:t>
            </a:r>
            <a:r>
              <a:rPr lang="en-GB" dirty="0"/>
              <a:t> </a:t>
            </a:r>
            <a:r>
              <a:rPr lang="en-GB" dirty="0" err="1"/>
              <a:t>opties</a:t>
            </a:r>
            <a:r>
              <a:rPr lang="en-GB" dirty="0"/>
              <a:t> – problem solving</a:t>
            </a:r>
          </a:p>
          <a:p>
            <a:r>
              <a:rPr lang="en-GB" dirty="0" err="1"/>
              <a:t>Gebruik</a:t>
            </a:r>
            <a:r>
              <a:rPr lang="en-GB" dirty="0"/>
              <a:t> </a:t>
            </a:r>
            <a:r>
              <a:rPr lang="en-GB" dirty="0" err="1"/>
              <a:t>maken</a:t>
            </a:r>
            <a:r>
              <a:rPr lang="en-GB" dirty="0"/>
              <a:t> van het data model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126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BAD1AE-01A3-4E61-9A94-826281B73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Lijsten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en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tabellen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–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brongegevens</a:t>
            </a:r>
            <a:endParaRPr lang="fr-BE" dirty="0">
              <a:effectLst/>
            </a:endParaRP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FC90DE5D-5904-4411-9A47-75B691590871}"/>
              </a:ext>
            </a:extLst>
          </p:cNvPr>
          <p:cNvGraphicFramePr>
            <a:graphicFrameLocks noGrp="1"/>
          </p:cNvGraphicFramePr>
          <p:nvPr>
            <p:ph idx="16"/>
            <p:extLst>
              <p:ext uri="{D42A27DB-BD31-4B8C-83A1-F6EECF244321}">
                <p14:modId xmlns:p14="http://schemas.microsoft.com/office/powerpoint/2010/main" val="2715277703"/>
              </p:ext>
            </p:extLst>
          </p:nvPr>
        </p:nvGraphicFramePr>
        <p:xfrm>
          <a:off x="419100" y="892175"/>
          <a:ext cx="3931920" cy="3492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26ECA1-D866-498B-A081-F3A85F466C2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96A0D3-8FCA-420B-BE03-38500AC5287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019"/>
          <a:stretch/>
        </p:blipFill>
        <p:spPr>
          <a:xfrm>
            <a:off x="4792982" y="1059180"/>
            <a:ext cx="4137660" cy="27926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6946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A07E47-2329-4C78-8BE1-C490933B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Draaitabellen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aan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-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en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opmaken</a:t>
            </a:r>
            <a:endParaRPr lang="fr-BE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9D21DB70-961B-44C8-90C3-0B6E5A7BAFDB}"/>
              </a:ext>
            </a:extLst>
          </p:cNvPr>
          <p:cNvGraphicFramePr>
            <a:graphicFrameLocks noGrp="1"/>
          </p:cNvGraphicFramePr>
          <p:nvPr>
            <p:ph idx="16"/>
            <p:extLst>
              <p:ext uri="{D42A27DB-BD31-4B8C-83A1-F6EECF244321}">
                <p14:modId xmlns:p14="http://schemas.microsoft.com/office/powerpoint/2010/main" val="2700681381"/>
              </p:ext>
            </p:extLst>
          </p:nvPr>
        </p:nvGraphicFramePr>
        <p:xfrm>
          <a:off x="4175760" y="892175"/>
          <a:ext cx="4411980" cy="3492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906BAF-35D4-4F5B-912F-06A11211D35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E3ED45-A2A7-46F1-8F15-565AD5901C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888" y="978694"/>
            <a:ext cx="2936184" cy="3319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560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83CCFD-C0A0-41D0-A13A-3756107A9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Gegevens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analyseren</a:t>
            </a:r>
            <a:endParaRPr lang="fr-BE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0A38726B-0866-49A4-8E09-C1A20446287B}"/>
              </a:ext>
            </a:extLst>
          </p:cNvPr>
          <p:cNvGraphicFramePr>
            <a:graphicFrameLocks noGrp="1"/>
          </p:cNvGraphicFramePr>
          <p:nvPr>
            <p:ph idx="16"/>
            <p:extLst>
              <p:ext uri="{D42A27DB-BD31-4B8C-83A1-F6EECF244321}">
                <p14:modId xmlns:p14="http://schemas.microsoft.com/office/powerpoint/2010/main" val="37914193"/>
              </p:ext>
            </p:extLst>
          </p:nvPr>
        </p:nvGraphicFramePr>
        <p:xfrm>
          <a:off x="419100" y="892175"/>
          <a:ext cx="4219574" cy="3492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DD7EA2-886A-43F7-8720-67500A9BBC3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2C1310-9291-4A26-9D51-E5F4AB0B13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83480" y="1890560"/>
            <a:ext cx="3808094" cy="1495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421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D4B2DA-90B0-4D05-AD65-13F68C2AF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Draaigrafieken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aan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-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en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opmaken</a:t>
            </a:r>
            <a:endParaRPr lang="fr-BE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F6EE98BF-1CC0-4475-9595-4BAA224DA9FC}"/>
              </a:ext>
            </a:extLst>
          </p:cNvPr>
          <p:cNvGraphicFramePr>
            <a:graphicFrameLocks noGrp="1"/>
          </p:cNvGraphicFramePr>
          <p:nvPr>
            <p:ph idx="16"/>
            <p:extLst>
              <p:ext uri="{D42A27DB-BD31-4B8C-83A1-F6EECF244321}">
                <p14:modId xmlns:p14="http://schemas.microsoft.com/office/powerpoint/2010/main" val="123844531"/>
              </p:ext>
            </p:extLst>
          </p:nvPr>
        </p:nvGraphicFramePr>
        <p:xfrm>
          <a:off x="419100" y="892175"/>
          <a:ext cx="4290060" cy="3492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4795C7-2D5F-47DD-BDFF-0A44124F110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8F3564-0042-4446-A475-084157E8F6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2630" y="637540"/>
            <a:ext cx="3722270" cy="349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260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129C3B-8E75-436D-9388-3DA254ED7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Geavanceerdere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functionaliteiten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en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berekeningen</a:t>
            </a:r>
            <a:endParaRPr lang="fr-BE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7C3ADA17-B6E3-4B8F-B65A-B4F5F5801B5E}"/>
              </a:ext>
            </a:extLst>
          </p:cNvPr>
          <p:cNvGraphicFramePr>
            <a:graphicFrameLocks noGrp="1"/>
          </p:cNvGraphicFramePr>
          <p:nvPr>
            <p:ph idx="16"/>
            <p:extLst>
              <p:ext uri="{D42A27DB-BD31-4B8C-83A1-F6EECF244321}">
                <p14:modId xmlns:p14="http://schemas.microsoft.com/office/powerpoint/2010/main" val="2848085149"/>
              </p:ext>
            </p:extLst>
          </p:nvPr>
        </p:nvGraphicFramePr>
        <p:xfrm>
          <a:off x="4290060" y="892175"/>
          <a:ext cx="4853940" cy="3492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E0C1A40-B1FA-4C35-BDCF-24699E40354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4240D1-40F8-4EAC-88D4-B6186CBA4F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5756" y="1008221"/>
            <a:ext cx="3526114" cy="3030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601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021854-0A45-457D-878F-EC59F12E0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Een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dashboard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maken</a:t>
            </a:r>
            <a:endParaRPr lang="fr-BE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4CE819-83D0-4491-9D50-E6ABB457794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E34C08B-B936-439B-805A-655020C7952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996553" y="824230"/>
            <a:ext cx="7150894" cy="369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17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74DF40-6E2A-4A67-9B3D-76D80CC01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Interessante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opties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en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GB" sz="2200" b="1" kern="1200" dirty="0" err="1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configuraties</a:t>
            </a:r>
            <a:r>
              <a:rPr lang="en-GB" sz="22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rPr>
              <a:t> – problem solving</a:t>
            </a:r>
            <a:endParaRPr lang="fr-BE" dirty="0"/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160EB435-4765-48B3-8CCB-209750F46068}"/>
              </a:ext>
            </a:extLst>
          </p:cNvPr>
          <p:cNvGraphicFramePr>
            <a:graphicFrameLocks noGrp="1"/>
          </p:cNvGraphicFramePr>
          <p:nvPr>
            <p:ph idx="16"/>
            <p:extLst>
              <p:ext uri="{D42A27DB-BD31-4B8C-83A1-F6EECF244321}">
                <p14:modId xmlns:p14="http://schemas.microsoft.com/office/powerpoint/2010/main" val="1032547427"/>
              </p:ext>
            </p:extLst>
          </p:nvPr>
        </p:nvGraphicFramePr>
        <p:xfrm>
          <a:off x="419100" y="892175"/>
          <a:ext cx="4716780" cy="3492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E23BAE-F41F-41E2-837D-B594E2E10DA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>
                <a:solidFill>
                  <a:schemeClr val="accent1"/>
                </a:solidFill>
              </a:rPr>
              <a:t>Module 1: Draaitabellen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E52689-B570-4AA3-A270-5D37898F65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6162" y="1584960"/>
            <a:ext cx="2943958" cy="2186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785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COI-Learning Theme">
  <a:themeElements>
    <a:clrScheme name="Custom 2">
      <a:dk1>
        <a:srgbClr val="454444"/>
      </a:dk1>
      <a:lt1>
        <a:srgbClr val="FFFFFF"/>
      </a:lt1>
      <a:dk2>
        <a:srgbClr val="454444"/>
      </a:dk2>
      <a:lt2>
        <a:srgbClr val="D2CEE1"/>
      </a:lt2>
      <a:accent1>
        <a:srgbClr val="2A2A71"/>
      </a:accent1>
      <a:accent2>
        <a:srgbClr val="D2CEE1"/>
      </a:accent2>
      <a:accent3>
        <a:srgbClr val="66BEC9"/>
      </a:accent3>
      <a:accent4>
        <a:srgbClr val="F4952E"/>
      </a:accent4>
      <a:accent5>
        <a:srgbClr val="D55459"/>
      </a:accent5>
      <a:accent6>
        <a:srgbClr val="9188B4"/>
      </a:accent6>
      <a:hlink>
        <a:srgbClr val="454444"/>
      </a:hlink>
      <a:folHlink>
        <a:srgbClr val="2A2A71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spcBef>
            <a:spcPts val="300"/>
          </a:spcBef>
          <a:spcAft>
            <a:spcPts val="300"/>
          </a:spcAft>
          <a:defRPr sz="1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prstDash val="soli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COI-Learning-template-basic.pptx" id="{E121E605-8422-418D-8F5D-FDD53175E257}" vid="{A99B9F22-90FE-49FE-8B7E-7A0640F8839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COI Learning">
      <a:dk1>
        <a:srgbClr val="454444"/>
      </a:dk1>
      <a:lt1>
        <a:srgbClr val="FFFFFF"/>
      </a:lt1>
      <a:dk2>
        <a:srgbClr val="454444"/>
      </a:dk2>
      <a:lt2>
        <a:srgbClr val="D2CEE1"/>
      </a:lt2>
      <a:accent1>
        <a:srgbClr val="2A2A71"/>
      </a:accent1>
      <a:accent2>
        <a:srgbClr val="D2CEE1"/>
      </a:accent2>
      <a:accent3>
        <a:srgbClr val="66BEC9"/>
      </a:accent3>
      <a:accent4>
        <a:srgbClr val="F4952E"/>
      </a:accent4>
      <a:accent5>
        <a:srgbClr val="D55459"/>
      </a:accent5>
      <a:accent6>
        <a:srgbClr val="9188B4"/>
      </a:accent6>
      <a:hlink>
        <a:srgbClr val="454444"/>
      </a:hlink>
      <a:folHlink>
        <a:srgbClr val="2A2A7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NCOI-Learning-template-basic-FINAL</Template>
  <TotalTime>1012</TotalTime>
  <Words>382</Words>
  <Application>Microsoft Office PowerPoint</Application>
  <PresentationFormat>On-screen Show (16:9)</PresentationFormat>
  <Paragraphs>86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Amazon Ember</vt:lpstr>
      <vt:lpstr>Arial</vt:lpstr>
      <vt:lpstr>Calibri</vt:lpstr>
      <vt:lpstr>System Font Regular</vt:lpstr>
      <vt:lpstr>NCOI-Learning Theme</vt:lpstr>
      <vt:lpstr>Excel Business Intelligence van A tot Z </vt:lpstr>
      <vt:lpstr>Programma</vt:lpstr>
      <vt:lpstr>Lijsten en tabellen – brongegevens</vt:lpstr>
      <vt:lpstr>Draaitabellen aan- en opmaken</vt:lpstr>
      <vt:lpstr>Gegevens analyseren</vt:lpstr>
      <vt:lpstr>Draaigrafieken aan- en opmaken</vt:lpstr>
      <vt:lpstr>Geavanceerdere functionaliteiten en berekeningen</vt:lpstr>
      <vt:lpstr>Een dashboard maken</vt:lpstr>
      <vt:lpstr>Interessante opties en configuraties – problem solving</vt:lpstr>
      <vt:lpstr>Gebruik maken van het data model</vt:lpstr>
      <vt:lpstr>Interessante bronnen</vt:lpstr>
      <vt:lpstr>Happy pivoting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 elements  &amp; inspiration</dc:title>
  <dc:creator>Brenda Lissens</dc:creator>
  <cp:lastModifiedBy>Danny P</cp:lastModifiedBy>
  <cp:revision>28</cp:revision>
  <dcterms:created xsi:type="dcterms:W3CDTF">2020-07-15T08:17:38Z</dcterms:created>
  <dcterms:modified xsi:type="dcterms:W3CDTF">2024-04-26T09:35:44Z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2023-10-26T15:27:37Z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c2d2fea2-5c86-4b8c-8d7b-6eb4b94f1f05</vt:lpwstr>
  </property>
  <property fmtid="{D5CDD505-2E9C-101B-9397-08002B2CF9AE}" pid="7" name="MSIP_Label_defa4170-0d19-0005-0004-bc88714345d2_ActionId">
    <vt:lpwstr>04821fbf-589d-4862-9015-a734bff04899</vt:lpwstr>
  </property>
  <property fmtid="{D5CDD505-2E9C-101B-9397-08002B2CF9AE}" pid="8" name="MSIP_Label_defa4170-0d19-0005-0004-bc88714345d2_ContentBits">
    <vt:lpwstr>0</vt:lpwstr>
  </property>
</Properties>
</file>