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1FAFA-1F62-454C-B665-12BAD3A3A88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E71C796-ED2D-473C-8B4E-AB31DFFCE637}">
      <dgm:prSet/>
      <dgm:spPr/>
      <dgm:t>
        <a:bodyPr/>
        <a:lstStyle/>
        <a:p>
          <a:pPr rtl="0"/>
          <a:r>
            <a:rPr lang="fr-BE" dirty="0" err="1" smtClean="0"/>
            <a:t>Shft</a:t>
          </a:r>
          <a:r>
            <a:rPr lang="fr-BE" dirty="0" smtClean="0"/>
            <a:t> to </a:t>
          </a:r>
          <a:r>
            <a:rPr lang="fr-BE" dirty="0" err="1" smtClean="0"/>
            <a:t>activate</a:t>
          </a:r>
          <a:r>
            <a:rPr lang="fr-BE" dirty="0" smtClean="0"/>
            <a:t> </a:t>
          </a:r>
          <a:r>
            <a:rPr lang="fr-BE" dirty="0" err="1" smtClean="0"/>
            <a:t>selection</a:t>
          </a:r>
          <a:endParaRPr lang="fr-BE" dirty="0"/>
        </a:p>
      </dgm:t>
    </dgm:pt>
    <dgm:pt modelId="{DC321A7B-78F8-4C58-8B2F-01EF7B532125}" type="parTrans" cxnId="{EF6A5C55-5F28-4101-A361-E8935F483258}">
      <dgm:prSet/>
      <dgm:spPr/>
      <dgm:t>
        <a:bodyPr/>
        <a:lstStyle/>
        <a:p>
          <a:endParaRPr lang="en-US"/>
        </a:p>
      </dgm:t>
    </dgm:pt>
    <dgm:pt modelId="{7623FAD5-DE73-4E1F-9712-82BF0BEA1363}" type="sibTrans" cxnId="{EF6A5C55-5F28-4101-A361-E8935F483258}">
      <dgm:prSet/>
      <dgm:spPr/>
      <dgm:t>
        <a:bodyPr/>
        <a:lstStyle/>
        <a:p>
          <a:endParaRPr lang="en-US"/>
        </a:p>
      </dgm:t>
    </dgm:pt>
    <dgm:pt modelId="{0378E461-4A1C-4867-8F8D-B4C3FCB713D8}">
      <dgm:prSet/>
      <dgm:spPr/>
      <dgm:t>
        <a:bodyPr/>
        <a:lstStyle/>
        <a:p>
          <a:r>
            <a:rPr lang="fr-BE" smtClean="0"/>
            <a:t>Double click word,  clicks left margin, or alternatively F8</a:t>
          </a:r>
          <a:endParaRPr lang="fr-BE" dirty="0" smtClean="0"/>
        </a:p>
      </dgm:t>
    </dgm:pt>
    <dgm:pt modelId="{1ED1743E-8AD1-4C43-B943-620FCC7C1FFD}" type="parTrans" cxnId="{4F900F36-EA5F-4927-A384-F89F2C891DF5}">
      <dgm:prSet/>
      <dgm:spPr/>
      <dgm:t>
        <a:bodyPr/>
        <a:lstStyle/>
        <a:p>
          <a:endParaRPr lang="en-US"/>
        </a:p>
      </dgm:t>
    </dgm:pt>
    <dgm:pt modelId="{3B5DE71C-B714-46CC-B100-94440EDC70A5}" type="sibTrans" cxnId="{4F900F36-EA5F-4927-A384-F89F2C891DF5}">
      <dgm:prSet/>
      <dgm:spPr/>
      <dgm:t>
        <a:bodyPr/>
        <a:lstStyle/>
        <a:p>
          <a:endParaRPr lang="en-US"/>
        </a:p>
      </dgm:t>
    </dgm:pt>
    <dgm:pt modelId="{1B047BDC-4BF1-4A3E-8EB7-53A2744D6680}">
      <dgm:prSet/>
      <dgm:spPr/>
      <dgm:t>
        <a:bodyPr/>
        <a:lstStyle/>
        <a:p>
          <a:r>
            <a:rPr lang="fr-BE" smtClean="0"/>
            <a:t>Ctrl + arrows </a:t>
          </a:r>
          <a:endParaRPr lang="fr-BE" dirty="0" smtClean="0"/>
        </a:p>
      </dgm:t>
    </dgm:pt>
    <dgm:pt modelId="{E5E5A964-C1A7-4452-885A-A55022D0EEC0}" type="parTrans" cxnId="{6D4F619E-06BE-48A4-8050-5971FBDD0BD6}">
      <dgm:prSet/>
      <dgm:spPr/>
      <dgm:t>
        <a:bodyPr/>
        <a:lstStyle/>
        <a:p>
          <a:endParaRPr lang="en-US"/>
        </a:p>
      </dgm:t>
    </dgm:pt>
    <dgm:pt modelId="{57DE48C2-A287-4EC6-A94A-E2ACD2FE545F}" type="sibTrans" cxnId="{6D4F619E-06BE-48A4-8050-5971FBDD0BD6}">
      <dgm:prSet/>
      <dgm:spPr/>
      <dgm:t>
        <a:bodyPr/>
        <a:lstStyle/>
        <a:p>
          <a:endParaRPr lang="en-US"/>
        </a:p>
      </dgm:t>
    </dgm:pt>
    <dgm:pt modelId="{3CCF81A8-84D0-44EB-86F4-8E5CCBCBBB0A}">
      <dgm:prSet/>
      <dgm:spPr/>
      <dgm:t>
        <a:bodyPr/>
        <a:lstStyle/>
        <a:p>
          <a:r>
            <a:rPr lang="fr-BE" smtClean="0"/>
            <a:t>Home and End</a:t>
          </a:r>
          <a:endParaRPr lang="fr-BE" dirty="0" smtClean="0"/>
        </a:p>
      </dgm:t>
    </dgm:pt>
    <dgm:pt modelId="{BE55322A-D0FD-4EF1-BCD4-8D1E236027A6}" type="parTrans" cxnId="{9535E2DF-B3FC-40CC-A85F-C65640D2FAE9}">
      <dgm:prSet/>
      <dgm:spPr/>
      <dgm:t>
        <a:bodyPr/>
        <a:lstStyle/>
        <a:p>
          <a:endParaRPr lang="en-US"/>
        </a:p>
      </dgm:t>
    </dgm:pt>
    <dgm:pt modelId="{B2D1FC6E-A7B6-4AA5-BFD7-3D1476381D4C}" type="sibTrans" cxnId="{9535E2DF-B3FC-40CC-A85F-C65640D2FAE9}">
      <dgm:prSet/>
      <dgm:spPr/>
      <dgm:t>
        <a:bodyPr/>
        <a:lstStyle/>
        <a:p>
          <a:endParaRPr lang="en-US"/>
        </a:p>
      </dgm:t>
    </dgm:pt>
    <dgm:pt modelId="{4EAFBC3F-C0DF-4134-9ECC-542C4D44BA3D}">
      <dgm:prSet/>
      <dgm:spPr/>
      <dgm:t>
        <a:bodyPr/>
        <a:lstStyle/>
        <a:p>
          <a:r>
            <a:rPr lang="fr-BE" smtClean="0"/>
            <a:t>Ctrl + G or F5 – Go to</a:t>
          </a:r>
          <a:endParaRPr lang="fr-BE" dirty="0" smtClean="0"/>
        </a:p>
      </dgm:t>
    </dgm:pt>
    <dgm:pt modelId="{C6182482-55C7-4434-BCB8-274C93F3E495}" type="parTrans" cxnId="{19B8EAF8-94F3-4CA0-A3A1-02A0237CC4F8}">
      <dgm:prSet/>
      <dgm:spPr/>
      <dgm:t>
        <a:bodyPr/>
        <a:lstStyle/>
        <a:p>
          <a:endParaRPr lang="en-US"/>
        </a:p>
      </dgm:t>
    </dgm:pt>
    <dgm:pt modelId="{72BF8C1A-9CED-45BB-8C8C-AFB433220595}" type="sibTrans" cxnId="{19B8EAF8-94F3-4CA0-A3A1-02A0237CC4F8}">
      <dgm:prSet/>
      <dgm:spPr/>
      <dgm:t>
        <a:bodyPr/>
        <a:lstStyle/>
        <a:p>
          <a:endParaRPr lang="en-US"/>
        </a:p>
      </dgm:t>
    </dgm:pt>
    <dgm:pt modelId="{04706B2D-EC95-4B7C-B0EE-DB144654BC8E}">
      <dgm:prSet/>
      <dgm:spPr/>
      <dgm:t>
        <a:bodyPr/>
        <a:lstStyle/>
        <a:p>
          <a:r>
            <a:rPr lang="fr-BE" smtClean="0"/>
            <a:t>Shft F3</a:t>
          </a:r>
          <a:endParaRPr lang="fr-BE" dirty="0" smtClean="0"/>
        </a:p>
      </dgm:t>
    </dgm:pt>
    <dgm:pt modelId="{6FD77433-FD81-4013-8E9C-C1BEC72F8B7D}" type="parTrans" cxnId="{6C9D2E58-AB24-4DA8-9466-15525622AE56}">
      <dgm:prSet/>
      <dgm:spPr/>
      <dgm:t>
        <a:bodyPr/>
        <a:lstStyle/>
        <a:p>
          <a:endParaRPr lang="en-US"/>
        </a:p>
      </dgm:t>
    </dgm:pt>
    <dgm:pt modelId="{F6201F1B-A35D-449E-ACA9-8CF957645F7C}" type="sibTrans" cxnId="{6C9D2E58-AB24-4DA8-9466-15525622AE56}">
      <dgm:prSet/>
      <dgm:spPr/>
      <dgm:t>
        <a:bodyPr/>
        <a:lstStyle/>
        <a:p>
          <a:endParaRPr lang="en-US"/>
        </a:p>
      </dgm:t>
    </dgm:pt>
    <dgm:pt modelId="{F568BB6B-6BC9-4038-9225-7786C96FE90F}">
      <dgm:prSet/>
      <dgm:spPr/>
      <dgm:t>
        <a:bodyPr/>
        <a:lstStyle/>
        <a:p>
          <a:r>
            <a:rPr lang="fr-BE" smtClean="0"/>
            <a:t>F4 repeat</a:t>
          </a:r>
          <a:endParaRPr lang="fr-BE" dirty="0" smtClean="0"/>
        </a:p>
      </dgm:t>
    </dgm:pt>
    <dgm:pt modelId="{6736B109-E0EA-47BB-B91C-8F7D6B7F9B23}" type="parTrans" cxnId="{D05A4D0D-6AD5-493C-837F-5DBE476B49FA}">
      <dgm:prSet/>
      <dgm:spPr/>
      <dgm:t>
        <a:bodyPr/>
        <a:lstStyle/>
        <a:p>
          <a:endParaRPr lang="en-US"/>
        </a:p>
      </dgm:t>
    </dgm:pt>
    <dgm:pt modelId="{8D273EC8-5690-41CC-977E-2DD4EFFFE330}" type="sibTrans" cxnId="{D05A4D0D-6AD5-493C-837F-5DBE476B49FA}">
      <dgm:prSet/>
      <dgm:spPr/>
      <dgm:t>
        <a:bodyPr/>
        <a:lstStyle/>
        <a:p>
          <a:endParaRPr lang="en-US"/>
        </a:p>
      </dgm:t>
    </dgm:pt>
    <dgm:pt modelId="{A41B8EC4-2614-453D-B61B-2D5F2276C1E4}">
      <dgm:prSet/>
      <dgm:spPr/>
      <dgm:t>
        <a:bodyPr/>
        <a:lstStyle/>
        <a:p>
          <a:r>
            <a:rPr lang="fr-BE" smtClean="0"/>
            <a:t>Ctrl + backspace – Ctrl + delete</a:t>
          </a:r>
          <a:endParaRPr lang="fr-BE" dirty="0" smtClean="0"/>
        </a:p>
      </dgm:t>
    </dgm:pt>
    <dgm:pt modelId="{A61D4C60-E7BD-406D-BCA6-2F3E865F415E}" type="parTrans" cxnId="{5CFBD6B4-464A-48BA-A669-0809A5205311}">
      <dgm:prSet/>
      <dgm:spPr/>
      <dgm:t>
        <a:bodyPr/>
        <a:lstStyle/>
        <a:p>
          <a:endParaRPr lang="en-US"/>
        </a:p>
      </dgm:t>
    </dgm:pt>
    <dgm:pt modelId="{6D5452F3-235B-46AF-9E12-036B0CB150D9}" type="sibTrans" cxnId="{5CFBD6B4-464A-48BA-A669-0809A5205311}">
      <dgm:prSet/>
      <dgm:spPr/>
      <dgm:t>
        <a:bodyPr/>
        <a:lstStyle/>
        <a:p>
          <a:endParaRPr lang="en-US"/>
        </a:p>
      </dgm:t>
    </dgm:pt>
    <dgm:pt modelId="{C7466B72-3BFB-4E89-8BEC-32E0D5B5E71D}">
      <dgm:prSet/>
      <dgm:spPr/>
      <dgm:t>
        <a:bodyPr/>
        <a:lstStyle/>
        <a:p>
          <a:r>
            <a:rPr lang="fr-BE" smtClean="0"/>
            <a:t>Ctrl B – Ctrl I – Ctrl U</a:t>
          </a:r>
          <a:endParaRPr lang="fr-BE" dirty="0" smtClean="0"/>
        </a:p>
      </dgm:t>
    </dgm:pt>
    <dgm:pt modelId="{A712CEC3-63F7-445E-AE8A-C26CAE6E243B}" type="parTrans" cxnId="{22A21C72-44BF-4B62-BEBA-20CBA5835DB4}">
      <dgm:prSet/>
      <dgm:spPr/>
      <dgm:t>
        <a:bodyPr/>
        <a:lstStyle/>
        <a:p>
          <a:endParaRPr lang="en-US"/>
        </a:p>
      </dgm:t>
    </dgm:pt>
    <dgm:pt modelId="{B4308314-F36F-438F-9F35-0B9B2395E3AB}" type="sibTrans" cxnId="{22A21C72-44BF-4B62-BEBA-20CBA5835DB4}">
      <dgm:prSet/>
      <dgm:spPr/>
      <dgm:t>
        <a:bodyPr/>
        <a:lstStyle/>
        <a:p>
          <a:endParaRPr lang="en-US"/>
        </a:p>
      </dgm:t>
    </dgm:pt>
    <dgm:pt modelId="{53D2B837-499F-418E-98AB-F07242EE4802}">
      <dgm:prSet/>
      <dgm:spPr/>
      <dgm:t>
        <a:bodyPr/>
        <a:lstStyle/>
        <a:p>
          <a:r>
            <a:rPr lang="fr-BE" smtClean="0"/>
            <a:t>Ctrl L – Ctrl R – Ctrl E</a:t>
          </a:r>
          <a:endParaRPr lang="fr-BE"/>
        </a:p>
      </dgm:t>
    </dgm:pt>
    <dgm:pt modelId="{3F3141AC-4A61-4F29-9296-3BA181BF0334}" type="parTrans" cxnId="{2E1AB8AA-B8AF-41DC-ACB0-508002E6A715}">
      <dgm:prSet/>
      <dgm:spPr/>
      <dgm:t>
        <a:bodyPr/>
        <a:lstStyle/>
        <a:p>
          <a:endParaRPr lang="en-US"/>
        </a:p>
      </dgm:t>
    </dgm:pt>
    <dgm:pt modelId="{3E169CB2-586A-4CF0-B171-1883FA4774B1}" type="sibTrans" cxnId="{2E1AB8AA-B8AF-41DC-ACB0-508002E6A715}">
      <dgm:prSet/>
      <dgm:spPr/>
      <dgm:t>
        <a:bodyPr/>
        <a:lstStyle/>
        <a:p>
          <a:endParaRPr lang="en-US"/>
        </a:p>
      </dgm:t>
    </dgm:pt>
    <dgm:pt modelId="{DE0D69B5-7505-4508-8F7B-5E45726349DD}" type="pres">
      <dgm:prSet presAssocID="{5D11FAFA-1F62-454C-B665-12BAD3A3A881}" presName="vert0" presStyleCnt="0">
        <dgm:presLayoutVars>
          <dgm:dir/>
          <dgm:animOne val="branch"/>
          <dgm:animLvl val="lvl"/>
        </dgm:presLayoutVars>
      </dgm:prSet>
      <dgm:spPr/>
    </dgm:pt>
    <dgm:pt modelId="{8E412EA6-3D22-46F1-97F2-7790A773F5B5}" type="pres">
      <dgm:prSet presAssocID="{0E71C796-ED2D-473C-8B4E-AB31DFFCE637}" presName="thickLine" presStyleLbl="alignNode1" presStyleIdx="0" presStyleCnt="10"/>
      <dgm:spPr/>
    </dgm:pt>
    <dgm:pt modelId="{11101269-8F8F-4B68-922F-B79313839F0C}" type="pres">
      <dgm:prSet presAssocID="{0E71C796-ED2D-473C-8B4E-AB31DFFCE637}" presName="horz1" presStyleCnt="0"/>
      <dgm:spPr/>
    </dgm:pt>
    <dgm:pt modelId="{72448D51-BD54-472D-9542-449A9B615A6D}" type="pres">
      <dgm:prSet presAssocID="{0E71C796-ED2D-473C-8B4E-AB31DFFCE637}" presName="tx1" presStyleLbl="revTx" presStyleIdx="0" presStyleCnt="10"/>
      <dgm:spPr/>
      <dgm:t>
        <a:bodyPr/>
        <a:lstStyle/>
        <a:p>
          <a:endParaRPr lang="en-US"/>
        </a:p>
      </dgm:t>
    </dgm:pt>
    <dgm:pt modelId="{6A3D8527-DC67-452F-825C-C2F47E9A8F45}" type="pres">
      <dgm:prSet presAssocID="{0E71C796-ED2D-473C-8B4E-AB31DFFCE637}" presName="vert1" presStyleCnt="0"/>
      <dgm:spPr/>
    </dgm:pt>
    <dgm:pt modelId="{B96A437A-0484-4A37-9B98-7661DEB4D313}" type="pres">
      <dgm:prSet presAssocID="{0378E461-4A1C-4867-8F8D-B4C3FCB713D8}" presName="thickLine" presStyleLbl="alignNode1" presStyleIdx="1" presStyleCnt="10"/>
      <dgm:spPr/>
    </dgm:pt>
    <dgm:pt modelId="{C2B2EE93-1A85-4B31-8C13-B10DCD5F42E6}" type="pres">
      <dgm:prSet presAssocID="{0378E461-4A1C-4867-8F8D-B4C3FCB713D8}" presName="horz1" presStyleCnt="0"/>
      <dgm:spPr/>
    </dgm:pt>
    <dgm:pt modelId="{0EB2D043-E458-4A10-B8B7-C9936E501263}" type="pres">
      <dgm:prSet presAssocID="{0378E461-4A1C-4867-8F8D-B4C3FCB713D8}" presName="tx1" presStyleLbl="revTx" presStyleIdx="1" presStyleCnt="10"/>
      <dgm:spPr/>
    </dgm:pt>
    <dgm:pt modelId="{E8582A01-D9BD-4546-B5E5-2935DD398EFD}" type="pres">
      <dgm:prSet presAssocID="{0378E461-4A1C-4867-8F8D-B4C3FCB713D8}" presName="vert1" presStyleCnt="0"/>
      <dgm:spPr/>
    </dgm:pt>
    <dgm:pt modelId="{ACDCA158-1CD4-485A-8642-62C804F10995}" type="pres">
      <dgm:prSet presAssocID="{1B047BDC-4BF1-4A3E-8EB7-53A2744D6680}" presName="thickLine" presStyleLbl="alignNode1" presStyleIdx="2" presStyleCnt="10"/>
      <dgm:spPr/>
    </dgm:pt>
    <dgm:pt modelId="{3AD19256-F3DA-4D10-A247-39D5EDB87904}" type="pres">
      <dgm:prSet presAssocID="{1B047BDC-4BF1-4A3E-8EB7-53A2744D6680}" presName="horz1" presStyleCnt="0"/>
      <dgm:spPr/>
    </dgm:pt>
    <dgm:pt modelId="{DF2D5C3C-69A6-4A27-AAD5-04939FA1A1F1}" type="pres">
      <dgm:prSet presAssocID="{1B047BDC-4BF1-4A3E-8EB7-53A2744D6680}" presName="tx1" presStyleLbl="revTx" presStyleIdx="2" presStyleCnt="10"/>
      <dgm:spPr/>
    </dgm:pt>
    <dgm:pt modelId="{A8616A14-D138-40E1-BB9E-811547D24264}" type="pres">
      <dgm:prSet presAssocID="{1B047BDC-4BF1-4A3E-8EB7-53A2744D6680}" presName="vert1" presStyleCnt="0"/>
      <dgm:spPr/>
    </dgm:pt>
    <dgm:pt modelId="{CFC47097-22CA-4B84-ADED-414AA84421FC}" type="pres">
      <dgm:prSet presAssocID="{3CCF81A8-84D0-44EB-86F4-8E5CCBCBBB0A}" presName="thickLine" presStyleLbl="alignNode1" presStyleIdx="3" presStyleCnt="10"/>
      <dgm:spPr/>
    </dgm:pt>
    <dgm:pt modelId="{4CB21520-B88C-4A9A-8482-74379AA46751}" type="pres">
      <dgm:prSet presAssocID="{3CCF81A8-84D0-44EB-86F4-8E5CCBCBBB0A}" presName="horz1" presStyleCnt="0"/>
      <dgm:spPr/>
    </dgm:pt>
    <dgm:pt modelId="{B19963F1-6D3E-4953-ACC0-D0F31A205C8D}" type="pres">
      <dgm:prSet presAssocID="{3CCF81A8-84D0-44EB-86F4-8E5CCBCBBB0A}" presName="tx1" presStyleLbl="revTx" presStyleIdx="3" presStyleCnt="10"/>
      <dgm:spPr/>
    </dgm:pt>
    <dgm:pt modelId="{06B4BCAC-E540-4E14-9C7B-0928AE0843D0}" type="pres">
      <dgm:prSet presAssocID="{3CCF81A8-84D0-44EB-86F4-8E5CCBCBBB0A}" presName="vert1" presStyleCnt="0"/>
      <dgm:spPr/>
    </dgm:pt>
    <dgm:pt modelId="{8038944D-9111-484A-AE60-84AC866E1C73}" type="pres">
      <dgm:prSet presAssocID="{4EAFBC3F-C0DF-4134-9ECC-542C4D44BA3D}" presName="thickLine" presStyleLbl="alignNode1" presStyleIdx="4" presStyleCnt="10"/>
      <dgm:spPr/>
    </dgm:pt>
    <dgm:pt modelId="{47C31E8D-7288-4A7C-B3FE-D2EE9AE91CB2}" type="pres">
      <dgm:prSet presAssocID="{4EAFBC3F-C0DF-4134-9ECC-542C4D44BA3D}" presName="horz1" presStyleCnt="0"/>
      <dgm:spPr/>
    </dgm:pt>
    <dgm:pt modelId="{4C3AB837-9022-49CD-83F7-A41055CE0B47}" type="pres">
      <dgm:prSet presAssocID="{4EAFBC3F-C0DF-4134-9ECC-542C4D44BA3D}" presName="tx1" presStyleLbl="revTx" presStyleIdx="4" presStyleCnt="10"/>
      <dgm:spPr/>
    </dgm:pt>
    <dgm:pt modelId="{74A8F87F-F342-41FC-911C-A2B19B706DA9}" type="pres">
      <dgm:prSet presAssocID="{4EAFBC3F-C0DF-4134-9ECC-542C4D44BA3D}" presName="vert1" presStyleCnt="0"/>
      <dgm:spPr/>
    </dgm:pt>
    <dgm:pt modelId="{4D4D0E2A-A4FA-412F-A1CE-89DB2D52D02F}" type="pres">
      <dgm:prSet presAssocID="{04706B2D-EC95-4B7C-B0EE-DB144654BC8E}" presName="thickLine" presStyleLbl="alignNode1" presStyleIdx="5" presStyleCnt="10"/>
      <dgm:spPr/>
    </dgm:pt>
    <dgm:pt modelId="{04D12051-8250-45D9-A47D-1C4EA1996204}" type="pres">
      <dgm:prSet presAssocID="{04706B2D-EC95-4B7C-B0EE-DB144654BC8E}" presName="horz1" presStyleCnt="0"/>
      <dgm:spPr/>
    </dgm:pt>
    <dgm:pt modelId="{582A99DD-DC64-40A7-AC75-4F554402B72D}" type="pres">
      <dgm:prSet presAssocID="{04706B2D-EC95-4B7C-B0EE-DB144654BC8E}" presName="tx1" presStyleLbl="revTx" presStyleIdx="5" presStyleCnt="10"/>
      <dgm:spPr/>
    </dgm:pt>
    <dgm:pt modelId="{1B68F3BC-C381-4898-9A72-9488E4B9467C}" type="pres">
      <dgm:prSet presAssocID="{04706B2D-EC95-4B7C-B0EE-DB144654BC8E}" presName="vert1" presStyleCnt="0"/>
      <dgm:spPr/>
    </dgm:pt>
    <dgm:pt modelId="{66523702-908E-44F1-B562-CFD24BF4C0EA}" type="pres">
      <dgm:prSet presAssocID="{F568BB6B-6BC9-4038-9225-7786C96FE90F}" presName="thickLine" presStyleLbl="alignNode1" presStyleIdx="6" presStyleCnt="10"/>
      <dgm:spPr/>
    </dgm:pt>
    <dgm:pt modelId="{F62B918C-B01A-41EA-A5A2-EF0F0BDE8929}" type="pres">
      <dgm:prSet presAssocID="{F568BB6B-6BC9-4038-9225-7786C96FE90F}" presName="horz1" presStyleCnt="0"/>
      <dgm:spPr/>
    </dgm:pt>
    <dgm:pt modelId="{8DA9F25B-7A5C-49CA-9D55-B8056B642A28}" type="pres">
      <dgm:prSet presAssocID="{F568BB6B-6BC9-4038-9225-7786C96FE90F}" presName="tx1" presStyleLbl="revTx" presStyleIdx="6" presStyleCnt="10"/>
      <dgm:spPr/>
    </dgm:pt>
    <dgm:pt modelId="{9208ACF2-CE97-479E-996F-25A6A9CA1352}" type="pres">
      <dgm:prSet presAssocID="{F568BB6B-6BC9-4038-9225-7786C96FE90F}" presName="vert1" presStyleCnt="0"/>
      <dgm:spPr/>
    </dgm:pt>
    <dgm:pt modelId="{5F9242BF-0766-4494-85C5-0C65F950298F}" type="pres">
      <dgm:prSet presAssocID="{A41B8EC4-2614-453D-B61B-2D5F2276C1E4}" presName="thickLine" presStyleLbl="alignNode1" presStyleIdx="7" presStyleCnt="10"/>
      <dgm:spPr/>
    </dgm:pt>
    <dgm:pt modelId="{3421F914-3D06-4831-8592-D78923F11EFE}" type="pres">
      <dgm:prSet presAssocID="{A41B8EC4-2614-453D-B61B-2D5F2276C1E4}" presName="horz1" presStyleCnt="0"/>
      <dgm:spPr/>
    </dgm:pt>
    <dgm:pt modelId="{738CD05E-4DD1-44E1-93E0-A492073DA49B}" type="pres">
      <dgm:prSet presAssocID="{A41B8EC4-2614-453D-B61B-2D5F2276C1E4}" presName="tx1" presStyleLbl="revTx" presStyleIdx="7" presStyleCnt="10"/>
      <dgm:spPr/>
    </dgm:pt>
    <dgm:pt modelId="{CE5F7EC4-B631-4352-98C6-BD7E061D672D}" type="pres">
      <dgm:prSet presAssocID="{A41B8EC4-2614-453D-B61B-2D5F2276C1E4}" presName="vert1" presStyleCnt="0"/>
      <dgm:spPr/>
    </dgm:pt>
    <dgm:pt modelId="{A77B38FA-2986-4D7A-B8F0-20ABE1E34B11}" type="pres">
      <dgm:prSet presAssocID="{C7466B72-3BFB-4E89-8BEC-32E0D5B5E71D}" presName="thickLine" presStyleLbl="alignNode1" presStyleIdx="8" presStyleCnt="10"/>
      <dgm:spPr/>
    </dgm:pt>
    <dgm:pt modelId="{948CCF97-C83F-4BD4-B12A-9BC428826CA9}" type="pres">
      <dgm:prSet presAssocID="{C7466B72-3BFB-4E89-8BEC-32E0D5B5E71D}" presName="horz1" presStyleCnt="0"/>
      <dgm:spPr/>
    </dgm:pt>
    <dgm:pt modelId="{C370309C-F7DB-4B37-83E1-650271CA1B4C}" type="pres">
      <dgm:prSet presAssocID="{C7466B72-3BFB-4E89-8BEC-32E0D5B5E71D}" presName="tx1" presStyleLbl="revTx" presStyleIdx="8" presStyleCnt="10"/>
      <dgm:spPr/>
    </dgm:pt>
    <dgm:pt modelId="{5AF060B1-CD35-4E5A-A8AA-7D4D7C27F4A7}" type="pres">
      <dgm:prSet presAssocID="{C7466B72-3BFB-4E89-8BEC-32E0D5B5E71D}" presName="vert1" presStyleCnt="0"/>
      <dgm:spPr/>
    </dgm:pt>
    <dgm:pt modelId="{CC166CE2-C438-4312-938A-F3DD298E9B03}" type="pres">
      <dgm:prSet presAssocID="{53D2B837-499F-418E-98AB-F07242EE4802}" presName="thickLine" presStyleLbl="alignNode1" presStyleIdx="9" presStyleCnt="10"/>
      <dgm:spPr/>
    </dgm:pt>
    <dgm:pt modelId="{795A4CE9-D38B-4919-85E4-6F8AA17F4C57}" type="pres">
      <dgm:prSet presAssocID="{53D2B837-499F-418E-98AB-F07242EE4802}" presName="horz1" presStyleCnt="0"/>
      <dgm:spPr/>
    </dgm:pt>
    <dgm:pt modelId="{9A0A2C99-B833-4494-9C5B-41655062C509}" type="pres">
      <dgm:prSet presAssocID="{53D2B837-499F-418E-98AB-F07242EE4802}" presName="tx1" presStyleLbl="revTx" presStyleIdx="9" presStyleCnt="10"/>
      <dgm:spPr/>
    </dgm:pt>
    <dgm:pt modelId="{BF0F0589-E519-4F6E-8C85-F47F081F2D0D}" type="pres">
      <dgm:prSet presAssocID="{53D2B837-499F-418E-98AB-F07242EE4802}" presName="vert1" presStyleCnt="0"/>
      <dgm:spPr/>
    </dgm:pt>
  </dgm:ptLst>
  <dgm:cxnLst>
    <dgm:cxn modelId="{AE608ECD-EC62-49A2-B343-A2054821EA31}" type="presOf" srcId="{1B047BDC-4BF1-4A3E-8EB7-53A2744D6680}" destId="{DF2D5C3C-69A6-4A27-AAD5-04939FA1A1F1}" srcOrd="0" destOrd="0" presId="urn:microsoft.com/office/officeart/2008/layout/LinedList"/>
    <dgm:cxn modelId="{4F900F36-EA5F-4927-A384-F89F2C891DF5}" srcId="{5D11FAFA-1F62-454C-B665-12BAD3A3A881}" destId="{0378E461-4A1C-4867-8F8D-B4C3FCB713D8}" srcOrd="1" destOrd="0" parTransId="{1ED1743E-8AD1-4C43-B943-620FCC7C1FFD}" sibTransId="{3B5DE71C-B714-46CC-B100-94440EDC70A5}"/>
    <dgm:cxn modelId="{AC3EBC14-ED2B-4B46-BF64-A9D941D27DC2}" type="presOf" srcId="{0378E461-4A1C-4867-8F8D-B4C3FCB713D8}" destId="{0EB2D043-E458-4A10-B8B7-C9936E501263}" srcOrd="0" destOrd="0" presId="urn:microsoft.com/office/officeart/2008/layout/LinedList"/>
    <dgm:cxn modelId="{7E349F54-EB99-4372-B757-1C9069D7A277}" type="presOf" srcId="{F568BB6B-6BC9-4038-9225-7786C96FE90F}" destId="{8DA9F25B-7A5C-49CA-9D55-B8056B642A28}" srcOrd="0" destOrd="0" presId="urn:microsoft.com/office/officeart/2008/layout/LinedList"/>
    <dgm:cxn modelId="{D05A4D0D-6AD5-493C-837F-5DBE476B49FA}" srcId="{5D11FAFA-1F62-454C-B665-12BAD3A3A881}" destId="{F568BB6B-6BC9-4038-9225-7786C96FE90F}" srcOrd="6" destOrd="0" parTransId="{6736B109-E0EA-47BB-B91C-8F7D6B7F9B23}" sibTransId="{8D273EC8-5690-41CC-977E-2DD4EFFFE330}"/>
    <dgm:cxn modelId="{2E1AB8AA-B8AF-41DC-ACB0-508002E6A715}" srcId="{5D11FAFA-1F62-454C-B665-12BAD3A3A881}" destId="{53D2B837-499F-418E-98AB-F07242EE4802}" srcOrd="9" destOrd="0" parTransId="{3F3141AC-4A61-4F29-9296-3BA181BF0334}" sibTransId="{3E169CB2-586A-4CF0-B171-1883FA4774B1}"/>
    <dgm:cxn modelId="{7F955741-88F4-477F-84C9-C5FAF4F411B0}" type="presOf" srcId="{C7466B72-3BFB-4E89-8BEC-32E0D5B5E71D}" destId="{C370309C-F7DB-4B37-83E1-650271CA1B4C}" srcOrd="0" destOrd="0" presId="urn:microsoft.com/office/officeart/2008/layout/LinedList"/>
    <dgm:cxn modelId="{6C9D2E58-AB24-4DA8-9466-15525622AE56}" srcId="{5D11FAFA-1F62-454C-B665-12BAD3A3A881}" destId="{04706B2D-EC95-4B7C-B0EE-DB144654BC8E}" srcOrd="5" destOrd="0" parTransId="{6FD77433-FD81-4013-8E9C-C1BEC72F8B7D}" sibTransId="{F6201F1B-A35D-449E-ACA9-8CF957645F7C}"/>
    <dgm:cxn modelId="{F3ED1054-1B72-4423-8FF9-E4A0684F648A}" type="presOf" srcId="{0E71C796-ED2D-473C-8B4E-AB31DFFCE637}" destId="{72448D51-BD54-472D-9542-449A9B615A6D}" srcOrd="0" destOrd="0" presId="urn:microsoft.com/office/officeart/2008/layout/LinedList"/>
    <dgm:cxn modelId="{5CFBD6B4-464A-48BA-A669-0809A5205311}" srcId="{5D11FAFA-1F62-454C-B665-12BAD3A3A881}" destId="{A41B8EC4-2614-453D-B61B-2D5F2276C1E4}" srcOrd="7" destOrd="0" parTransId="{A61D4C60-E7BD-406D-BCA6-2F3E865F415E}" sibTransId="{6D5452F3-235B-46AF-9E12-036B0CB150D9}"/>
    <dgm:cxn modelId="{9535E2DF-B3FC-40CC-A85F-C65640D2FAE9}" srcId="{5D11FAFA-1F62-454C-B665-12BAD3A3A881}" destId="{3CCF81A8-84D0-44EB-86F4-8E5CCBCBBB0A}" srcOrd="3" destOrd="0" parTransId="{BE55322A-D0FD-4EF1-BCD4-8D1E236027A6}" sibTransId="{B2D1FC6E-A7B6-4AA5-BFD7-3D1476381D4C}"/>
    <dgm:cxn modelId="{14444151-1D52-4294-8702-106C696CEA57}" type="presOf" srcId="{53D2B837-499F-418E-98AB-F07242EE4802}" destId="{9A0A2C99-B833-4494-9C5B-41655062C509}" srcOrd="0" destOrd="0" presId="urn:microsoft.com/office/officeart/2008/layout/LinedList"/>
    <dgm:cxn modelId="{A372C29B-9D00-4511-85A8-FB6353169AA5}" type="presOf" srcId="{4EAFBC3F-C0DF-4134-9ECC-542C4D44BA3D}" destId="{4C3AB837-9022-49CD-83F7-A41055CE0B47}" srcOrd="0" destOrd="0" presId="urn:microsoft.com/office/officeart/2008/layout/LinedList"/>
    <dgm:cxn modelId="{5AF7F5C8-48EF-4FCC-95ED-FD37EEE83272}" type="presOf" srcId="{5D11FAFA-1F62-454C-B665-12BAD3A3A881}" destId="{DE0D69B5-7505-4508-8F7B-5E45726349DD}" srcOrd="0" destOrd="0" presId="urn:microsoft.com/office/officeart/2008/layout/LinedList"/>
    <dgm:cxn modelId="{5137195B-526D-4881-82BD-E9119F99BCB1}" type="presOf" srcId="{A41B8EC4-2614-453D-B61B-2D5F2276C1E4}" destId="{738CD05E-4DD1-44E1-93E0-A492073DA49B}" srcOrd="0" destOrd="0" presId="urn:microsoft.com/office/officeart/2008/layout/LinedList"/>
    <dgm:cxn modelId="{2331AC11-1C8E-4E0E-8F56-A62940483F34}" type="presOf" srcId="{3CCF81A8-84D0-44EB-86F4-8E5CCBCBBB0A}" destId="{B19963F1-6D3E-4953-ACC0-D0F31A205C8D}" srcOrd="0" destOrd="0" presId="urn:microsoft.com/office/officeart/2008/layout/LinedList"/>
    <dgm:cxn modelId="{19B8EAF8-94F3-4CA0-A3A1-02A0237CC4F8}" srcId="{5D11FAFA-1F62-454C-B665-12BAD3A3A881}" destId="{4EAFBC3F-C0DF-4134-9ECC-542C4D44BA3D}" srcOrd="4" destOrd="0" parTransId="{C6182482-55C7-4434-BCB8-274C93F3E495}" sibTransId="{72BF8C1A-9CED-45BB-8C8C-AFB433220595}"/>
    <dgm:cxn modelId="{EF6A5C55-5F28-4101-A361-E8935F483258}" srcId="{5D11FAFA-1F62-454C-B665-12BAD3A3A881}" destId="{0E71C796-ED2D-473C-8B4E-AB31DFFCE637}" srcOrd="0" destOrd="0" parTransId="{DC321A7B-78F8-4C58-8B2F-01EF7B532125}" sibTransId="{7623FAD5-DE73-4E1F-9712-82BF0BEA1363}"/>
    <dgm:cxn modelId="{F5560320-42A3-49D3-B041-B9CFB01B1DD4}" type="presOf" srcId="{04706B2D-EC95-4B7C-B0EE-DB144654BC8E}" destId="{582A99DD-DC64-40A7-AC75-4F554402B72D}" srcOrd="0" destOrd="0" presId="urn:microsoft.com/office/officeart/2008/layout/LinedList"/>
    <dgm:cxn modelId="{6D4F619E-06BE-48A4-8050-5971FBDD0BD6}" srcId="{5D11FAFA-1F62-454C-B665-12BAD3A3A881}" destId="{1B047BDC-4BF1-4A3E-8EB7-53A2744D6680}" srcOrd="2" destOrd="0" parTransId="{E5E5A964-C1A7-4452-885A-A55022D0EEC0}" sibTransId="{57DE48C2-A287-4EC6-A94A-E2ACD2FE545F}"/>
    <dgm:cxn modelId="{22A21C72-44BF-4B62-BEBA-20CBA5835DB4}" srcId="{5D11FAFA-1F62-454C-B665-12BAD3A3A881}" destId="{C7466B72-3BFB-4E89-8BEC-32E0D5B5E71D}" srcOrd="8" destOrd="0" parTransId="{A712CEC3-63F7-445E-AE8A-C26CAE6E243B}" sibTransId="{B4308314-F36F-438F-9F35-0B9B2395E3AB}"/>
    <dgm:cxn modelId="{4F7E87EE-4247-4E61-BFE6-C6D2BFFDC6CA}" type="presParOf" srcId="{DE0D69B5-7505-4508-8F7B-5E45726349DD}" destId="{8E412EA6-3D22-46F1-97F2-7790A773F5B5}" srcOrd="0" destOrd="0" presId="urn:microsoft.com/office/officeart/2008/layout/LinedList"/>
    <dgm:cxn modelId="{19626ACA-7F7E-47DB-A2D5-B8631CF97E74}" type="presParOf" srcId="{DE0D69B5-7505-4508-8F7B-5E45726349DD}" destId="{11101269-8F8F-4B68-922F-B79313839F0C}" srcOrd="1" destOrd="0" presId="urn:microsoft.com/office/officeart/2008/layout/LinedList"/>
    <dgm:cxn modelId="{8CAAB5E0-D142-4E9A-8AA1-8990F1FACB20}" type="presParOf" srcId="{11101269-8F8F-4B68-922F-B79313839F0C}" destId="{72448D51-BD54-472D-9542-449A9B615A6D}" srcOrd="0" destOrd="0" presId="urn:microsoft.com/office/officeart/2008/layout/LinedList"/>
    <dgm:cxn modelId="{D127E7A5-4780-4686-B0A8-9FCA3135469A}" type="presParOf" srcId="{11101269-8F8F-4B68-922F-B79313839F0C}" destId="{6A3D8527-DC67-452F-825C-C2F47E9A8F45}" srcOrd="1" destOrd="0" presId="urn:microsoft.com/office/officeart/2008/layout/LinedList"/>
    <dgm:cxn modelId="{5D6BA4EA-A6CE-4F87-9C1A-3E1826288BDF}" type="presParOf" srcId="{DE0D69B5-7505-4508-8F7B-5E45726349DD}" destId="{B96A437A-0484-4A37-9B98-7661DEB4D313}" srcOrd="2" destOrd="0" presId="urn:microsoft.com/office/officeart/2008/layout/LinedList"/>
    <dgm:cxn modelId="{F360BA9B-AD0C-4B7F-98DB-8195E8BC1D13}" type="presParOf" srcId="{DE0D69B5-7505-4508-8F7B-5E45726349DD}" destId="{C2B2EE93-1A85-4B31-8C13-B10DCD5F42E6}" srcOrd="3" destOrd="0" presId="urn:microsoft.com/office/officeart/2008/layout/LinedList"/>
    <dgm:cxn modelId="{E85A75AE-8B39-4688-9C96-D783C77E26A0}" type="presParOf" srcId="{C2B2EE93-1A85-4B31-8C13-B10DCD5F42E6}" destId="{0EB2D043-E458-4A10-B8B7-C9936E501263}" srcOrd="0" destOrd="0" presId="urn:microsoft.com/office/officeart/2008/layout/LinedList"/>
    <dgm:cxn modelId="{C7D01531-7D38-4253-A717-B0E229753BFC}" type="presParOf" srcId="{C2B2EE93-1A85-4B31-8C13-B10DCD5F42E6}" destId="{E8582A01-D9BD-4546-B5E5-2935DD398EFD}" srcOrd="1" destOrd="0" presId="urn:microsoft.com/office/officeart/2008/layout/LinedList"/>
    <dgm:cxn modelId="{FEA813C3-8FE4-45C4-9F8C-AD829EDBEA44}" type="presParOf" srcId="{DE0D69B5-7505-4508-8F7B-5E45726349DD}" destId="{ACDCA158-1CD4-485A-8642-62C804F10995}" srcOrd="4" destOrd="0" presId="urn:microsoft.com/office/officeart/2008/layout/LinedList"/>
    <dgm:cxn modelId="{C2E57668-6954-4D85-99ED-60CA7A9E65DF}" type="presParOf" srcId="{DE0D69B5-7505-4508-8F7B-5E45726349DD}" destId="{3AD19256-F3DA-4D10-A247-39D5EDB87904}" srcOrd="5" destOrd="0" presId="urn:microsoft.com/office/officeart/2008/layout/LinedList"/>
    <dgm:cxn modelId="{649104E3-812C-4907-86E4-B5CF1B95E94B}" type="presParOf" srcId="{3AD19256-F3DA-4D10-A247-39D5EDB87904}" destId="{DF2D5C3C-69A6-4A27-AAD5-04939FA1A1F1}" srcOrd="0" destOrd="0" presId="urn:microsoft.com/office/officeart/2008/layout/LinedList"/>
    <dgm:cxn modelId="{46D6A570-01FB-4804-ABA1-6533C1D5E765}" type="presParOf" srcId="{3AD19256-F3DA-4D10-A247-39D5EDB87904}" destId="{A8616A14-D138-40E1-BB9E-811547D24264}" srcOrd="1" destOrd="0" presId="urn:microsoft.com/office/officeart/2008/layout/LinedList"/>
    <dgm:cxn modelId="{CD3B3F92-9A2A-4901-AD63-42125FDC6619}" type="presParOf" srcId="{DE0D69B5-7505-4508-8F7B-5E45726349DD}" destId="{CFC47097-22CA-4B84-ADED-414AA84421FC}" srcOrd="6" destOrd="0" presId="urn:microsoft.com/office/officeart/2008/layout/LinedList"/>
    <dgm:cxn modelId="{5CD6FFE6-00F2-44A8-971A-6A523557B005}" type="presParOf" srcId="{DE0D69B5-7505-4508-8F7B-5E45726349DD}" destId="{4CB21520-B88C-4A9A-8482-74379AA46751}" srcOrd="7" destOrd="0" presId="urn:microsoft.com/office/officeart/2008/layout/LinedList"/>
    <dgm:cxn modelId="{D4FE74D4-ABE7-4C32-B7FD-92E0AF80FABA}" type="presParOf" srcId="{4CB21520-B88C-4A9A-8482-74379AA46751}" destId="{B19963F1-6D3E-4953-ACC0-D0F31A205C8D}" srcOrd="0" destOrd="0" presId="urn:microsoft.com/office/officeart/2008/layout/LinedList"/>
    <dgm:cxn modelId="{A48A88D5-0185-4A0A-8E67-FD5150F39D0E}" type="presParOf" srcId="{4CB21520-B88C-4A9A-8482-74379AA46751}" destId="{06B4BCAC-E540-4E14-9C7B-0928AE0843D0}" srcOrd="1" destOrd="0" presId="urn:microsoft.com/office/officeart/2008/layout/LinedList"/>
    <dgm:cxn modelId="{968EC887-137F-421E-871F-4A7975B7B3BF}" type="presParOf" srcId="{DE0D69B5-7505-4508-8F7B-5E45726349DD}" destId="{8038944D-9111-484A-AE60-84AC866E1C73}" srcOrd="8" destOrd="0" presId="urn:microsoft.com/office/officeart/2008/layout/LinedList"/>
    <dgm:cxn modelId="{F9C0E385-8A63-404F-BA46-0E8D9DDC8631}" type="presParOf" srcId="{DE0D69B5-7505-4508-8F7B-5E45726349DD}" destId="{47C31E8D-7288-4A7C-B3FE-D2EE9AE91CB2}" srcOrd="9" destOrd="0" presId="urn:microsoft.com/office/officeart/2008/layout/LinedList"/>
    <dgm:cxn modelId="{74B1C331-373B-4136-9B23-BCB2D1E8D919}" type="presParOf" srcId="{47C31E8D-7288-4A7C-B3FE-D2EE9AE91CB2}" destId="{4C3AB837-9022-49CD-83F7-A41055CE0B47}" srcOrd="0" destOrd="0" presId="urn:microsoft.com/office/officeart/2008/layout/LinedList"/>
    <dgm:cxn modelId="{1418B44B-7D9F-4590-8736-B37A95AFEF9F}" type="presParOf" srcId="{47C31E8D-7288-4A7C-B3FE-D2EE9AE91CB2}" destId="{74A8F87F-F342-41FC-911C-A2B19B706DA9}" srcOrd="1" destOrd="0" presId="urn:microsoft.com/office/officeart/2008/layout/LinedList"/>
    <dgm:cxn modelId="{E4497346-D439-4BD7-A1C7-2A18016C6038}" type="presParOf" srcId="{DE0D69B5-7505-4508-8F7B-5E45726349DD}" destId="{4D4D0E2A-A4FA-412F-A1CE-89DB2D52D02F}" srcOrd="10" destOrd="0" presId="urn:microsoft.com/office/officeart/2008/layout/LinedList"/>
    <dgm:cxn modelId="{169D9538-D984-4DD2-9174-C02CDD4D0944}" type="presParOf" srcId="{DE0D69B5-7505-4508-8F7B-5E45726349DD}" destId="{04D12051-8250-45D9-A47D-1C4EA1996204}" srcOrd="11" destOrd="0" presId="urn:microsoft.com/office/officeart/2008/layout/LinedList"/>
    <dgm:cxn modelId="{766EB37F-3C4B-47D1-9638-60198C916E18}" type="presParOf" srcId="{04D12051-8250-45D9-A47D-1C4EA1996204}" destId="{582A99DD-DC64-40A7-AC75-4F554402B72D}" srcOrd="0" destOrd="0" presId="urn:microsoft.com/office/officeart/2008/layout/LinedList"/>
    <dgm:cxn modelId="{40E15C43-7661-434A-8C3A-E0D9D47E9261}" type="presParOf" srcId="{04D12051-8250-45D9-A47D-1C4EA1996204}" destId="{1B68F3BC-C381-4898-9A72-9488E4B9467C}" srcOrd="1" destOrd="0" presId="urn:microsoft.com/office/officeart/2008/layout/LinedList"/>
    <dgm:cxn modelId="{69835FDA-9D38-4D0A-AD2B-05305442EF80}" type="presParOf" srcId="{DE0D69B5-7505-4508-8F7B-5E45726349DD}" destId="{66523702-908E-44F1-B562-CFD24BF4C0EA}" srcOrd="12" destOrd="0" presId="urn:microsoft.com/office/officeart/2008/layout/LinedList"/>
    <dgm:cxn modelId="{3556A31D-B6EE-4F59-8575-07C96EC427F1}" type="presParOf" srcId="{DE0D69B5-7505-4508-8F7B-5E45726349DD}" destId="{F62B918C-B01A-41EA-A5A2-EF0F0BDE8929}" srcOrd="13" destOrd="0" presId="urn:microsoft.com/office/officeart/2008/layout/LinedList"/>
    <dgm:cxn modelId="{2DD223E5-CC75-4F98-9713-F1630B6A5CD6}" type="presParOf" srcId="{F62B918C-B01A-41EA-A5A2-EF0F0BDE8929}" destId="{8DA9F25B-7A5C-49CA-9D55-B8056B642A28}" srcOrd="0" destOrd="0" presId="urn:microsoft.com/office/officeart/2008/layout/LinedList"/>
    <dgm:cxn modelId="{59BA9563-85A9-4F59-90A8-B6B7AE0CA69C}" type="presParOf" srcId="{F62B918C-B01A-41EA-A5A2-EF0F0BDE8929}" destId="{9208ACF2-CE97-479E-996F-25A6A9CA1352}" srcOrd="1" destOrd="0" presId="urn:microsoft.com/office/officeart/2008/layout/LinedList"/>
    <dgm:cxn modelId="{B71A3B98-780C-4D14-BEA5-10BE734B7EB7}" type="presParOf" srcId="{DE0D69B5-7505-4508-8F7B-5E45726349DD}" destId="{5F9242BF-0766-4494-85C5-0C65F950298F}" srcOrd="14" destOrd="0" presId="urn:microsoft.com/office/officeart/2008/layout/LinedList"/>
    <dgm:cxn modelId="{D91BE764-DFD5-481E-84C4-F384E2A2C913}" type="presParOf" srcId="{DE0D69B5-7505-4508-8F7B-5E45726349DD}" destId="{3421F914-3D06-4831-8592-D78923F11EFE}" srcOrd="15" destOrd="0" presId="urn:microsoft.com/office/officeart/2008/layout/LinedList"/>
    <dgm:cxn modelId="{20569B10-1B9A-43D8-ACCD-E04B85FCD013}" type="presParOf" srcId="{3421F914-3D06-4831-8592-D78923F11EFE}" destId="{738CD05E-4DD1-44E1-93E0-A492073DA49B}" srcOrd="0" destOrd="0" presId="urn:microsoft.com/office/officeart/2008/layout/LinedList"/>
    <dgm:cxn modelId="{D16F0DEA-4C6A-43D6-BED5-B326EA2F2C75}" type="presParOf" srcId="{3421F914-3D06-4831-8592-D78923F11EFE}" destId="{CE5F7EC4-B631-4352-98C6-BD7E061D672D}" srcOrd="1" destOrd="0" presId="urn:microsoft.com/office/officeart/2008/layout/LinedList"/>
    <dgm:cxn modelId="{5DE95FCF-2574-4C61-B21D-C90E29699A5B}" type="presParOf" srcId="{DE0D69B5-7505-4508-8F7B-5E45726349DD}" destId="{A77B38FA-2986-4D7A-B8F0-20ABE1E34B11}" srcOrd="16" destOrd="0" presId="urn:microsoft.com/office/officeart/2008/layout/LinedList"/>
    <dgm:cxn modelId="{1146C046-D195-47E5-86EA-8D28A0F29DA8}" type="presParOf" srcId="{DE0D69B5-7505-4508-8F7B-5E45726349DD}" destId="{948CCF97-C83F-4BD4-B12A-9BC428826CA9}" srcOrd="17" destOrd="0" presId="urn:microsoft.com/office/officeart/2008/layout/LinedList"/>
    <dgm:cxn modelId="{1AEAF1AE-B9A1-4BD1-B8A6-4C848D434E41}" type="presParOf" srcId="{948CCF97-C83F-4BD4-B12A-9BC428826CA9}" destId="{C370309C-F7DB-4B37-83E1-650271CA1B4C}" srcOrd="0" destOrd="0" presId="urn:microsoft.com/office/officeart/2008/layout/LinedList"/>
    <dgm:cxn modelId="{85406839-7E4B-493E-9C92-7E1FB46D7455}" type="presParOf" srcId="{948CCF97-C83F-4BD4-B12A-9BC428826CA9}" destId="{5AF060B1-CD35-4E5A-A8AA-7D4D7C27F4A7}" srcOrd="1" destOrd="0" presId="urn:microsoft.com/office/officeart/2008/layout/LinedList"/>
    <dgm:cxn modelId="{AC5FAF8F-997C-43AC-B707-28E31FC0B7EE}" type="presParOf" srcId="{DE0D69B5-7505-4508-8F7B-5E45726349DD}" destId="{CC166CE2-C438-4312-938A-F3DD298E9B03}" srcOrd="18" destOrd="0" presId="urn:microsoft.com/office/officeart/2008/layout/LinedList"/>
    <dgm:cxn modelId="{5EC1B0DA-6990-464B-86A4-90000DBC2F91}" type="presParOf" srcId="{DE0D69B5-7505-4508-8F7B-5E45726349DD}" destId="{795A4CE9-D38B-4919-85E4-6F8AA17F4C57}" srcOrd="19" destOrd="0" presId="urn:microsoft.com/office/officeart/2008/layout/LinedList"/>
    <dgm:cxn modelId="{107CFA50-46AD-448A-81F4-0DEF88B56D53}" type="presParOf" srcId="{795A4CE9-D38B-4919-85E4-6F8AA17F4C57}" destId="{9A0A2C99-B833-4494-9C5B-41655062C509}" srcOrd="0" destOrd="0" presId="urn:microsoft.com/office/officeart/2008/layout/LinedList"/>
    <dgm:cxn modelId="{14003A6E-943B-4474-B6A7-6BC1E974B85E}" type="presParOf" srcId="{795A4CE9-D38B-4919-85E4-6F8AA17F4C57}" destId="{BF0F0589-E519-4F6E-8C85-F47F081F2D0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9D873F-E8BF-4027-A339-2E8E8E5A51D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643AB-6B77-4E77-9DDD-A4BBCA31B11E}">
      <dgm:prSet/>
      <dgm:spPr/>
      <dgm:t>
        <a:bodyPr/>
        <a:lstStyle/>
        <a:p>
          <a:pPr rtl="0"/>
          <a:r>
            <a:rPr lang="fr-BE" smtClean="0"/>
            <a:t>QAT</a:t>
          </a:r>
          <a:endParaRPr lang="fr-BE"/>
        </a:p>
      </dgm:t>
    </dgm:pt>
    <dgm:pt modelId="{197596D1-2842-4E2B-9E14-01CD9B593D27}" type="parTrans" cxnId="{12D0BEFA-AFDD-40B7-A3F2-2994DEA86F6E}">
      <dgm:prSet/>
      <dgm:spPr/>
      <dgm:t>
        <a:bodyPr/>
        <a:lstStyle/>
        <a:p>
          <a:endParaRPr lang="en-US"/>
        </a:p>
      </dgm:t>
    </dgm:pt>
    <dgm:pt modelId="{562158D1-FBA0-4140-909A-3717C3F35D13}" type="sibTrans" cxnId="{12D0BEFA-AFDD-40B7-A3F2-2994DEA86F6E}">
      <dgm:prSet/>
      <dgm:spPr/>
      <dgm:t>
        <a:bodyPr/>
        <a:lstStyle/>
        <a:p>
          <a:endParaRPr lang="en-US"/>
        </a:p>
      </dgm:t>
    </dgm:pt>
    <dgm:pt modelId="{F95BE61A-6BE7-442A-9423-2A41B82BD700}">
      <dgm:prSet/>
      <dgm:spPr/>
      <dgm:t>
        <a:bodyPr/>
        <a:lstStyle/>
        <a:p>
          <a:pPr rtl="0"/>
          <a:r>
            <a:rPr lang="fr-BE" smtClean="0"/>
            <a:t>Autocorrect</a:t>
          </a:r>
          <a:endParaRPr lang="fr-BE"/>
        </a:p>
      </dgm:t>
    </dgm:pt>
    <dgm:pt modelId="{D0609B9C-D8B7-4319-A46C-60F2EE2245FE}" type="parTrans" cxnId="{4C68393E-1320-44AD-8E42-AB8F30EAF7DD}">
      <dgm:prSet/>
      <dgm:spPr/>
      <dgm:t>
        <a:bodyPr/>
        <a:lstStyle/>
        <a:p>
          <a:endParaRPr lang="en-US"/>
        </a:p>
      </dgm:t>
    </dgm:pt>
    <dgm:pt modelId="{BC6638CE-DD8A-47AC-8143-73E0A1E2E8D8}" type="sibTrans" cxnId="{4C68393E-1320-44AD-8E42-AB8F30EAF7DD}">
      <dgm:prSet/>
      <dgm:spPr/>
      <dgm:t>
        <a:bodyPr/>
        <a:lstStyle/>
        <a:p>
          <a:endParaRPr lang="en-US"/>
        </a:p>
      </dgm:t>
    </dgm:pt>
    <dgm:pt modelId="{ABF9AB4D-168D-4756-9667-B6D6443562AC}">
      <dgm:prSet/>
      <dgm:spPr/>
      <dgm:t>
        <a:bodyPr/>
        <a:lstStyle/>
        <a:p>
          <a:pPr rtl="0"/>
          <a:r>
            <a:rPr lang="fr-BE" smtClean="0"/>
            <a:t>Insert Quickparts</a:t>
          </a:r>
          <a:endParaRPr lang="fr-BE"/>
        </a:p>
      </dgm:t>
    </dgm:pt>
    <dgm:pt modelId="{D821AA47-9118-4442-ABB2-652E9470E4E2}" type="parTrans" cxnId="{7D921429-93D9-4425-8A72-D11F30680B8E}">
      <dgm:prSet/>
      <dgm:spPr/>
      <dgm:t>
        <a:bodyPr/>
        <a:lstStyle/>
        <a:p>
          <a:endParaRPr lang="en-US"/>
        </a:p>
      </dgm:t>
    </dgm:pt>
    <dgm:pt modelId="{4EFA671F-ABD9-40D0-B198-0B25576136AB}" type="sibTrans" cxnId="{7D921429-93D9-4425-8A72-D11F30680B8E}">
      <dgm:prSet/>
      <dgm:spPr/>
      <dgm:t>
        <a:bodyPr/>
        <a:lstStyle/>
        <a:p>
          <a:endParaRPr lang="en-US"/>
        </a:p>
      </dgm:t>
    </dgm:pt>
    <dgm:pt modelId="{D48E0F9B-B123-44AB-938F-B1AE9D11B4DE}">
      <dgm:prSet/>
      <dgm:spPr/>
      <dgm:t>
        <a:bodyPr/>
        <a:lstStyle/>
        <a:p>
          <a:pPr rtl="0"/>
          <a:r>
            <a:rPr lang="fr-BE" smtClean="0"/>
            <a:t>Navigation pane</a:t>
          </a:r>
          <a:endParaRPr lang="fr-BE"/>
        </a:p>
      </dgm:t>
    </dgm:pt>
    <dgm:pt modelId="{8753B220-8DF6-4590-BE64-CC18958EAC92}" type="parTrans" cxnId="{8500083C-27FA-43DE-813C-6C21318E3A4B}">
      <dgm:prSet/>
      <dgm:spPr/>
      <dgm:t>
        <a:bodyPr/>
        <a:lstStyle/>
        <a:p>
          <a:endParaRPr lang="en-US"/>
        </a:p>
      </dgm:t>
    </dgm:pt>
    <dgm:pt modelId="{522D59CE-624A-4696-AE42-BEA014A4E1B0}" type="sibTrans" cxnId="{8500083C-27FA-43DE-813C-6C21318E3A4B}">
      <dgm:prSet/>
      <dgm:spPr/>
      <dgm:t>
        <a:bodyPr/>
        <a:lstStyle/>
        <a:p>
          <a:endParaRPr lang="en-US"/>
        </a:p>
      </dgm:t>
    </dgm:pt>
    <dgm:pt modelId="{F4167ABB-A69C-4626-8EF4-B1D571C351AC}">
      <dgm:prSet/>
      <dgm:spPr/>
      <dgm:t>
        <a:bodyPr/>
        <a:lstStyle/>
        <a:p>
          <a:pPr rtl="0"/>
          <a:r>
            <a:rPr lang="fr-BE" smtClean="0"/>
            <a:t>Search and Replace</a:t>
          </a:r>
          <a:endParaRPr lang="fr-BE"/>
        </a:p>
      </dgm:t>
    </dgm:pt>
    <dgm:pt modelId="{DB00A1B8-070A-4135-9DD7-7D5ED2DA6100}" type="parTrans" cxnId="{0EC8CEEB-E92B-4660-B002-602F8999E00B}">
      <dgm:prSet/>
      <dgm:spPr/>
      <dgm:t>
        <a:bodyPr/>
        <a:lstStyle/>
        <a:p>
          <a:endParaRPr lang="en-US"/>
        </a:p>
      </dgm:t>
    </dgm:pt>
    <dgm:pt modelId="{43EC99BC-9EA0-4D37-A39D-73E8D2973E89}" type="sibTrans" cxnId="{0EC8CEEB-E92B-4660-B002-602F8999E00B}">
      <dgm:prSet/>
      <dgm:spPr/>
      <dgm:t>
        <a:bodyPr/>
        <a:lstStyle/>
        <a:p>
          <a:endParaRPr lang="en-US"/>
        </a:p>
      </dgm:t>
    </dgm:pt>
    <dgm:pt modelId="{AD2FEC8D-2276-401B-81C7-DC250A8FB7D5}">
      <dgm:prSet/>
      <dgm:spPr/>
      <dgm:t>
        <a:bodyPr/>
        <a:lstStyle/>
        <a:p>
          <a:pPr rtl="0"/>
          <a:r>
            <a:rPr lang="fr-BE" smtClean="0"/>
            <a:t>Select all text with simular formatting</a:t>
          </a:r>
          <a:endParaRPr lang="fr-BE"/>
        </a:p>
      </dgm:t>
    </dgm:pt>
    <dgm:pt modelId="{E493194C-1561-41F1-86CD-1572D8208652}" type="parTrans" cxnId="{4C2C8DA8-7854-42E9-A3A5-8BFD8063F270}">
      <dgm:prSet/>
      <dgm:spPr/>
      <dgm:t>
        <a:bodyPr/>
        <a:lstStyle/>
        <a:p>
          <a:endParaRPr lang="en-US"/>
        </a:p>
      </dgm:t>
    </dgm:pt>
    <dgm:pt modelId="{DE8110DA-20E6-4903-BE74-18AE3E59F898}" type="sibTrans" cxnId="{4C2C8DA8-7854-42E9-A3A5-8BFD8063F270}">
      <dgm:prSet/>
      <dgm:spPr/>
      <dgm:t>
        <a:bodyPr/>
        <a:lstStyle/>
        <a:p>
          <a:endParaRPr lang="en-US"/>
        </a:p>
      </dgm:t>
    </dgm:pt>
    <dgm:pt modelId="{EACBE0CE-673E-44F3-AD62-2323E16F4C34}">
      <dgm:prSet/>
      <dgm:spPr/>
      <dgm:t>
        <a:bodyPr/>
        <a:lstStyle/>
        <a:p>
          <a:pPr rtl="0"/>
          <a:r>
            <a:rPr lang="fr-BE" smtClean="0"/>
            <a:t>Convert text to tables / to spreadsheet</a:t>
          </a:r>
          <a:endParaRPr lang="fr-BE"/>
        </a:p>
      </dgm:t>
    </dgm:pt>
    <dgm:pt modelId="{60F8DF7C-BAFB-44E0-8708-7F7D0C578661}" type="parTrans" cxnId="{2E8FD08F-E90A-4FA9-8FD7-659CF953F13A}">
      <dgm:prSet/>
      <dgm:spPr/>
      <dgm:t>
        <a:bodyPr/>
        <a:lstStyle/>
        <a:p>
          <a:endParaRPr lang="en-US"/>
        </a:p>
      </dgm:t>
    </dgm:pt>
    <dgm:pt modelId="{407A10BF-0606-4838-89B8-0C41D4B6BB08}" type="sibTrans" cxnId="{2E8FD08F-E90A-4FA9-8FD7-659CF953F13A}">
      <dgm:prSet/>
      <dgm:spPr/>
      <dgm:t>
        <a:bodyPr/>
        <a:lstStyle/>
        <a:p>
          <a:endParaRPr lang="en-US"/>
        </a:p>
      </dgm:t>
    </dgm:pt>
    <dgm:pt modelId="{356077EE-011C-4A75-A0AE-993351FDC8CD}" type="pres">
      <dgm:prSet presAssocID="{2B9D873F-E8BF-4027-A339-2E8E8E5A51D5}" presName="compositeShape" presStyleCnt="0">
        <dgm:presLayoutVars>
          <dgm:dir/>
          <dgm:resizeHandles/>
        </dgm:presLayoutVars>
      </dgm:prSet>
      <dgm:spPr/>
    </dgm:pt>
    <dgm:pt modelId="{79ABD1DC-DA1D-4211-A637-76AEDC1ACCC2}" type="pres">
      <dgm:prSet presAssocID="{2B9D873F-E8BF-4027-A339-2E8E8E5A51D5}" presName="pyramid" presStyleLbl="node1" presStyleIdx="0" presStyleCnt="1" custScaleX="171290"/>
      <dgm:spPr/>
    </dgm:pt>
    <dgm:pt modelId="{54A29281-1D33-49E1-939E-CDB0DD351214}" type="pres">
      <dgm:prSet presAssocID="{2B9D873F-E8BF-4027-A339-2E8E8E5A51D5}" presName="theList" presStyleCnt="0"/>
      <dgm:spPr/>
    </dgm:pt>
    <dgm:pt modelId="{8A6B3B88-60C3-47A1-8255-3BEC7981663F}" type="pres">
      <dgm:prSet presAssocID="{015643AB-6B77-4E77-9DDD-A4BBCA31B11E}" presName="aNode" presStyleLbl="fgAcc1" presStyleIdx="0" presStyleCnt="7">
        <dgm:presLayoutVars>
          <dgm:bulletEnabled val="1"/>
        </dgm:presLayoutVars>
      </dgm:prSet>
      <dgm:spPr/>
    </dgm:pt>
    <dgm:pt modelId="{42E9445A-320F-41E2-B028-1A8B3F118240}" type="pres">
      <dgm:prSet presAssocID="{015643AB-6B77-4E77-9DDD-A4BBCA31B11E}" presName="aSpace" presStyleCnt="0"/>
      <dgm:spPr/>
    </dgm:pt>
    <dgm:pt modelId="{9EDFBAEF-8539-463E-9999-3F46138D2AFD}" type="pres">
      <dgm:prSet presAssocID="{F95BE61A-6BE7-442A-9423-2A41B82BD700}" presName="aNode" presStyleLbl="fgAcc1" presStyleIdx="1" presStyleCnt="7">
        <dgm:presLayoutVars>
          <dgm:bulletEnabled val="1"/>
        </dgm:presLayoutVars>
      </dgm:prSet>
      <dgm:spPr/>
    </dgm:pt>
    <dgm:pt modelId="{C56A7DC8-BF76-4CBE-B2A1-215A201F92FB}" type="pres">
      <dgm:prSet presAssocID="{F95BE61A-6BE7-442A-9423-2A41B82BD700}" presName="aSpace" presStyleCnt="0"/>
      <dgm:spPr/>
    </dgm:pt>
    <dgm:pt modelId="{B74BEB06-F16A-4A47-A8D5-A5EBB80A8B2F}" type="pres">
      <dgm:prSet presAssocID="{ABF9AB4D-168D-4756-9667-B6D6443562AC}" presName="aNode" presStyleLbl="fgAcc1" presStyleIdx="2" presStyleCnt="7">
        <dgm:presLayoutVars>
          <dgm:bulletEnabled val="1"/>
        </dgm:presLayoutVars>
      </dgm:prSet>
      <dgm:spPr/>
    </dgm:pt>
    <dgm:pt modelId="{C7676D91-3CA2-47A7-ABBA-9133C6B65AF2}" type="pres">
      <dgm:prSet presAssocID="{ABF9AB4D-168D-4756-9667-B6D6443562AC}" presName="aSpace" presStyleCnt="0"/>
      <dgm:spPr/>
    </dgm:pt>
    <dgm:pt modelId="{B63B14A4-A426-4FBD-8CC6-869146FF0DA0}" type="pres">
      <dgm:prSet presAssocID="{D48E0F9B-B123-44AB-938F-B1AE9D11B4DE}" presName="aNode" presStyleLbl="fgAcc1" presStyleIdx="3" presStyleCnt="7">
        <dgm:presLayoutVars>
          <dgm:bulletEnabled val="1"/>
        </dgm:presLayoutVars>
      </dgm:prSet>
      <dgm:spPr/>
    </dgm:pt>
    <dgm:pt modelId="{C11725D4-584E-4D40-B0B4-EEC698D0D600}" type="pres">
      <dgm:prSet presAssocID="{D48E0F9B-B123-44AB-938F-B1AE9D11B4DE}" presName="aSpace" presStyleCnt="0"/>
      <dgm:spPr/>
    </dgm:pt>
    <dgm:pt modelId="{6AC80C4D-0E0E-405D-915A-BE9CAABD52CC}" type="pres">
      <dgm:prSet presAssocID="{F4167ABB-A69C-4626-8EF4-B1D571C351AC}" presName="aNode" presStyleLbl="fgAcc1" presStyleIdx="4" presStyleCnt="7">
        <dgm:presLayoutVars>
          <dgm:bulletEnabled val="1"/>
        </dgm:presLayoutVars>
      </dgm:prSet>
      <dgm:spPr/>
    </dgm:pt>
    <dgm:pt modelId="{DF5F6444-5330-44D4-81AE-11F7F9F176ED}" type="pres">
      <dgm:prSet presAssocID="{F4167ABB-A69C-4626-8EF4-B1D571C351AC}" presName="aSpace" presStyleCnt="0"/>
      <dgm:spPr/>
    </dgm:pt>
    <dgm:pt modelId="{A9DAABE9-610E-48D2-BE8B-06C513B54617}" type="pres">
      <dgm:prSet presAssocID="{AD2FEC8D-2276-401B-81C7-DC250A8FB7D5}" presName="aNode" presStyleLbl="fgAcc1" presStyleIdx="5" presStyleCnt="7">
        <dgm:presLayoutVars>
          <dgm:bulletEnabled val="1"/>
        </dgm:presLayoutVars>
      </dgm:prSet>
      <dgm:spPr/>
    </dgm:pt>
    <dgm:pt modelId="{429257D4-5E2E-41A4-9519-64F19946FF04}" type="pres">
      <dgm:prSet presAssocID="{AD2FEC8D-2276-401B-81C7-DC250A8FB7D5}" presName="aSpace" presStyleCnt="0"/>
      <dgm:spPr/>
    </dgm:pt>
    <dgm:pt modelId="{5314BF38-BBF3-4139-8B34-BDFBA302E2A1}" type="pres">
      <dgm:prSet presAssocID="{EACBE0CE-673E-44F3-AD62-2323E16F4C34}" presName="aNode" presStyleLbl="fgAcc1" presStyleIdx="6" presStyleCnt="7">
        <dgm:presLayoutVars>
          <dgm:bulletEnabled val="1"/>
        </dgm:presLayoutVars>
      </dgm:prSet>
      <dgm:spPr/>
    </dgm:pt>
    <dgm:pt modelId="{8B3BB5A4-4386-4049-976E-4C4F8E506BAB}" type="pres">
      <dgm:prSet presAssocID="{EACBE0CE-673E-44F3-AD62-2323E16F4C34}" presName="aSpace" presStyleCnt="0"/>
      <dgm:spPr/>
    </dgm:pt>
  </dgm:ptLst>
  <dgm:cxnLst>
    <dgm:cxn modelId="{8500083C-27FA-43DE-813C-6C21318E3A4B}" srcId="{2B9D873F-E8BF-4027-A339-2E8E8E5A51D5}" destId="{D48E0F9B-B123-44AB-938F-B1AE9D11B4DE}" srcOrd="3" destOrd="0" parTransId="{8753B220-8DF6-4590-BE64-CC18958EAC92}" sibTransId="{522D59CE-624A-4696-AE42-BEA014A4E1B0}"/>
    <dgm:cxn modelId="{4C2C8DA8-7854-42E9-A3A5-8BFD8063F270}" srcId="{2B9D873F-E8BF-4027-A339-2E8E8E5A51D5}" destId="{AD2FEC8D-2276-401B-81C7-DC250A8FB7D5}" srcOrd="5" destOrd="0" parTransId="{E493194C-1561-41F1-86CD-1572D8208652}" sibTransId="{DE8110DA-20E6-4903-BE74-18AE3E59F898}"/>
    <dgm:cxn modelId="{2EDDDC98-F1B9-47F3-BA6B-2AB6BF9BB59C}" type="presOf" srcId="{D48E0F9B-B123-44AB-938F-B1AE9D11B4DE}" destId="{B63B14A4-A426-4FBD-8CC6-869146FF0DA0}" srcOrd="0" destOrd="0" presId="urn:microsoft.com/office/officeart/2005/8/layout/pyramid2"/>
    <dgm:cxn modelId="{4C68393E-1320-44AD-8E42-AB8F30EAF7DD}" srcId="{2B9D873F-E8BF-4027-A339-2E8E8E5A51D5}" destId="{F95BE61A-6BE7-442A-9423-2A41B82BD700}" srcOrd="1" destOrd="0" parTransId="{D0609B9C-D8B7-4319-A46C-60F2EE2245FE}" sibTransId="{BC6638CE-DD8A-47AC-8143-73E0A1E2E8D8}"/>
    <dgm:cxn modelId="{7D921429-93D9-4425-8A72-D11F30680B8E}" srcId="{2B9D873F-E8BF-4027-A339-2E8E8E5A51D5}" destId="{ABF9AB4D-168D-4756-9667-B6D6443562AC}" srcOrd="2" destOrd="0" parTransId="{D821AA47-9118-4442-ABB2-652E9470E4E2}" sibTransId="{4EFA671F-ABD9-40D0-B198-0B25576136AB}"/>
    <dgm:cxn modelId="{81904431-E764-416F-93EA-2C7114EEA018}" type="presOf" srcId="{EACBE0CE-673E-44F3-AD62-2323E16F4C34}" destId="{5314BF38-BBF3-4139-8B34-BDFBA302E2A1}" srcOrd="0" destOrd="0" presId="urn:microsoft.com/office/officeart/2005/8/layout/pyramid2"/>
    <dgm:cxn modelId="{2E8FD08F-E90A-4FA9-8FD7-659CF953F13A}" srcId="{2B9D873F-E8BF-4027-A339-2E8E8E5A51D5}" destId="{EACBE0CE-673E-44F3-AD62-2323E16F4C34}" srcOrd="6" destOrd="0" parTransId="{60F8DF7C-BAFB-44E0-8708-7F7D0C578661}" sibTransId="{407A10BF-0606-4838-89B8-0C41D4B6BB08}"/>
    <dgm:cxn modelId="{605E681C-64A0-4FB4-8FC6-DBFD768D393D}" type="presOf" srcId="{F95BE61A-6BE7-442A-9423-2A41B82BD700}" destId="{9EDFBAEF-8539-463E-9999-3F46138D2AFD}" srcOrd="0" destOrd="0" presId="urn:microsoft.com/office/officeart/2005/8/layout/pyramid2"/>
    <dgm:cxn modelId="{65E21CA3-9D5C-4AE7-AFF2-EA6AA8025C95}" type="presOf" srcId="{ABF9AB4D-168D-4756-9667-B6D6443562AC}" destId="{B74BEB06-F16A-4A47-A8D5-A5EBB80A8B2F}" srcOrd="0" destOrd="0" presId="urn:microsoft.com/office/officeart/2005/8/layout/pyramid2"/>
    <dgm:cxn modelId="{E75F9D60-E8A6-4E51-9587-35C7DC19DC69}" type="presOf" srcId="{F4167ABB-A69C-4626-8EF4-B1D571C351AC}" destId="{6AC80C4D-0E0E-405D-915A-BE9CAABD52CC}" srcOrd="0" destOrd="0" presId="urn:microsoft.com/office/officeart/2005/8/layout/pyramid2"/>
    <dgm:cxn modelId="{82B986AE-6DB5-4EE5-A8A7-AED9075E5E9A}" type="presOf" srcId="{2B9D873F-E8BF-4027-A339-2E8E8E5A51D5}" destId="{356077EE-011C-4A75-A0AE-993351FDC8CD}" srcOrd="0" destOrd="0" presId="urn:microsoft.com/office/officeart/2005/8/layout/pyramid2"/>
    <dgm:cxn modelId="{A3D7EF8E-9211-4D0D-9F59-64CD9E3DFE3A}" type="presOf" srcId="{AD2FEC8D-2276-401B-81C7-DC250A8FB7D5}" destId="{A9DAABE9-610E-48D2-BE8B-06C513B54617}" srcOrd="0" destOrd="0" presId="urn:microsoft.com/office/officeart/2005/8/layout/pyramid2"/>
    <dgm:cxn modelId="{0EC8CEEB-E92B-4660-B002-602F8999E00B}" srcId="{2B9D873F-E8BF-4027-A339-2E8E8E5A51D5}" destId="{F4167ABB-A69C-4626-8EF4-B1D571C351AC}" srcOrd="4" destOrd="0" parTransId="{DB00A1B8-070A-4135-9DD7-7D5ED2DA6100}" sibTransId="{43EC99BC-9EA0-4D37-A39D-73E8D2973E89}"/>
    <dgm:cxn modelId="{42C237CC-85A6-496E-B0AF-F5132D3D616B}" type="presOf" srcId="{015643AB-6B77-4E77-9DDD-A4BBCA31B11E}" destId="{8A6B3B88-60C3-47A1-8255-3BEC7981663F}" srcOrd="0" destOrd="0" presId="urn:microsoft.com/office/officeart/2005/8/layout/pyramid2"/>
    <dgm:cxn modelId="{12D0BEFA-AFDD-40B7-A3F2-2994DEA86F6E}" srcId="{2B9D873F-E8BF-4027-A339-2E8E8E5A51D5}" destId="{015643AB-6B77-4E77-9DDD-A4BBCA31B11E}" srcOrd="0" destOrd="0" parTransId="{197596D1-2842-4E2B-9E14-01CD9B593D27}" sibTransId="{562158D1-FBA0-4140-909A-3717C3F35D13}"/>
    <dgm:cxn modelId="{BD2B9328-F27B-4A0D-A66C-31C341C79B2C}" type="presParOf" srcId="{356077EE-011C-4A75-A0AE-993351FDC8CD}" destId="{79ABD1DC-DA1D-4211-A637-76AEDC1ACCC2}" srcOrd="0" destOrd="0" presId="urn:microsoft.com/office/officeart/2005/8/layout/pyramid2"/>
    <dgm:cxn modelId="{20B8D096-9302-4EA4-B88A-A80C6868CE95}" type="presParOf" srcId="{356077EE-011C-4A75-A0AE-993351FDC8CD}" destId="{54A29281-1D33-49E1-939E-CDB0DD351214}" srcOrd="1" destOrd="0" presId="urn:microsoft.com/office/officeart/2005/8/layout/pyramid2"/>
    <dgm:cxn modelId="{6C667536-DAAB-4664-8CF2-59B57EDBC8AA}" type="presParOf" srcId="{54A29281-1D33-49E1-939E-CDB0DD351214}" destId="{8A6B3B88-60C3-47A1-8255-3BEC7981663F}" srcOrd="0" destOrd="0" presId="urn:microsoft.com/office/officeart/2005/8/layout/pyramid2"/>
    <dgm:cxn modelId="{04B7BB7E-7355-46C1-AFD6-2C8BB825036B}" type="presParOf" srcId="{54A29281-1D33-49E1-939E-CDB0DD351214}" destId="{42E9445A-320F-41E2-B028-1A8B3F118240}" srcOrd="1" destOrd="0" presId="urn:microsoft.com/office/officeart/2005/8/layout/pyramid2"/>
    <dgm:cxn modelId="{C3B71604-CC06-4178-AC4D-E9E15C8B0BE2}" type="presParOf" srcId="{54A29281-1D33-49E1-939E-CDB0DD351214}" destId="{9EDFBAEF-8539-463E-9999-3F46138D2AFD}" srcOrd="2" destOrd="0" presId="urn:microsoft.com/office/officeart/2005/8/layout/pyramid2"/>
    <dgm:cxn modelId="{9FDBF4AC-447C-4F5A-8DA8-8D9DD448D07B}" type="presParOf" srcId="{54A29281-1D33-49E1-939E-CDB0DD351214}" destId="{C56A7DC8-BF76-4CBE-B2A1-215A201F92FB}" srcOrd="3" destOrd="0" presId="urn:microsoft.com/office/officeart/2005/8/layout/pyramid2"/>
    <dgm:cxn modelId="{A1A226C9-E71C-4864-AC5C-FB841BB1AD7A}" type="presParOf" srcId="{54A29281-1D33-49E1-939E-CDB0DD351214}" destId="{B74BEB06-F16A-4A47-A8D5-A5EBB80A8B2F}" srcOrd="4" destOrd="0" presId="urn:microsoft.com/office/officeart/2005/8/layout/pyramid2"/>
    <dgm:cxn modelId="{C2EEBBB1-E281-422A-8B9C-03B51120B9AE}" type="presParOf" srcId="{54A29281-1D33-49E1-939E-CDB0DD351214}" destId="{C7676D91-3CA2-47A7-ABBA-9133C6B65AF2}" srcOrd="5" destOrd="0" presId="urn:microsoft.com/office/officeart/2005/8/layout/pyramid2"/>
    <dgm:cxn modelId="{5A18A8B3-49EF-4307-841E-43A0AEB78B6C}" type="presParOf" srcId="{54A29281-1D33-49E1-939E-CDB0DD351214}" destId="{B63B14A4-A426-4FBD-8CC6-869146FF0DA0}" srcOrd="6" destOrd="0" presId="urn:microsoft.com/office/officeart/2005/8/layout/pyramid2"/>
    <dgm:cxn modelId="{B0FA3AF9-A933-4DC6-9071-27CF37F43D70}" type="presParOf" srcId="{54A29281-1D33-49E1-939E-CDB0DD351214}" destId="{C11725D4-584E-4D40-B0B4-EEC698D0D600}" srcOrd="7" destOrd="0" presId="urn:microsoft.com/office/officeart/2005/8/layout/pyramid2"/>
    <dgm:cxn modelId="{18E8BC75-21BC-4F84-B28A-A64621B08005}" type="presParOf" srcId="{54A29281-1D33-49E1-939E-CDB0DD351214}" destId="{6AC80C4D-0E0E-405D-915A-BE9CAABD52CC}" srcOrd="8" destOrd="0" presId="urn:microsoft.com/office/officeart/2005/8/layout/pyramid2"/>
    <dgm:cxn modelId="{E333DE0B-2BC4-490E-B3F3-CAF881A7E0F7}" type="presParOf" srcId="{54A29281-1D33-49E1-939E-CDB0DD351214}" destId="{DF5F6444-5330-44D4-81AE-11F7F9F176ED}" srcOrd="9" destOrd="0" presId="urn:microsoft.com/office/officeart/2005/8/layout/pyramid2"/>
    <dgm:cxn modelId="{909E3051-790B-4221-992A-9AA700E859EF}" type="presParOf" srcId="{54A29281-1D33-49E1-939E-CDB0DD351214}" destId="{A9DAABE9-610E-48D2-BE8B-06C513B54617}" srcOrd="10" destOrd="0" presId="urn:microsoft.com/office/officeart/2005/8/layout/pyramid2"/>
    <dgm:cxn modelId="{853D3809-C585-47DD-8F08-0F269EC8006E}" type="presParOf" srcId="{54A29281-1D33-49E1-939E-CDB0DD351214}" destId="{429257D4-5E2E-41A4-9519-64F19946FF04}" srcOrd="11" destOrd="0" presId="urn:microsoft.com/office/officeart/2005/8/layout/pyramid2"/>
    <dgm:cxn modelId="{E3050BAC-71C3-4775-95C3-4571E103AEE0}" type="presParOf" srcId="{54A29281-1D33-49E1-939E-CDB0DD351214}" destId="{5314BF38-BBF3-4139-8B34-BDFBA302E2A1}" srcOrd="12" destOrd="0" presId="urn:microsoft.com/office/officeart/2005/8/layout/pyramid2"/>
    <dgm:cxn modelId="{8A3F0659-3B63-4EA5-ACFE-0DEA3C8D006C}" type="presParOf" srcId="{54A29281-1D33-49E1-939E-CDB0DD351214}" destId="{8B3BB5A4-4386-4049-976E-4C4F8E506BAB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90BB39-97B3-4A80-9604-525FED7284DE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B70101B-80C5-4F34-B957-46D1A446C6D0}">
      <dgm:prSet/>
      <dgm:spPr/>
      <dgm:t>
        <a:bodyPr/>
        <a:lstStyle/>
        <a:p>
          <a:pPr rtl="0"/>
          <a:r>
            <a:rPr lang="fr-BE" dirty="0" smtClean="0"/>
            <a:t>Line breaks – </a:t>
          </a:r>
          <a:r>
            <a:rPr lang="fr-BE" dirty="0" err="1" smtClean="0"/>
            <a:t>paragraphs</a:t>
          </a:r>
          <a:endParaRPr lang="fr-BE" dirty="0"/>
        </a:p>
      </dgm:t>
    </dgm:pt>
    <dgm:pt modelId="{C7EB8CB0-CE05-4F62-AFD4-BC1E33ADAAB8}" type="parTrans" cxnId="{E688C820-F68A-46F5-B552-1940D26C0C5D}">
      <dgm:prSet/>
      <dgm:spPr/>
      <dgm:t>
        <a:bodyPr/>
        <a:lstStyle/>
        <a:p>
          <a:endParaRPr lang="en-US"/>
        </a:p>
      </dgm:t>
    </dgm:pt>
    <dgm:pt modelId="{E91291D2-C458-471D-8AD1-74F2A3E700F3}" type="sibTrans" cxnId="{E688C820-F68A-46F5-B552-1940D26C0C5D}">
      <dgm:prSet/>
      <dgm:spPr/>
      <dgm:t>
        <a:bodyPr/>
        <a:lstStyle/>
        <a:p>
          <a:endParaRPr lang="en-US"/>
        </a:p>
      </dgm:t>
    </dgm:pt>
    <dgm:pt modelId="{66619BB9-49EB-461F-A232-BD7D22458925}">
      <dgm:prSet/>
      <dgm:spPr/>
      <dgm:t>
        <a:bodyPr/>
        <a:lstStyle/>
        <a:p>
          <a:pPr rtl="0"/>
          <a:r>
            <a:rPr lang="fr-BE" dirty="0" smtClean="0"/>
            <a:t>Styles – types, application, </a:t>
          </a:r>
          <a:r>
            <a:rPr lang="fr-BE" dirty="0" err="1" smtClean="0"/>
            <a:t>re-style</a:t>
          </a:r>
          <a:endParaRPr lang="fr-BE" dirty="0"/>
        </a:p>
      </dgm:t>
    </dgm:pt>
    <dgm:pt modelId="{213AFE64-F7DE-4E2E-A941-E6E8346DFF92}" type="parTrans" cxnId="{C364AD5A-EF94-494B-B721-582AF36EDC85}">
      <dgm:prSet/>
      <dgm:spPr/>
      <dgm:t>
        <a:bodyPr/>
        <a:lstStyle/>
        <a:p>
          <a:endParaRPr lang="en-US"/>
        </a:p>
      </dgm:t>
    </dgm:pt>
    <dgm:pt modelId="{966418EE-A2F7-47D9-ACF9-AD80FDF4AB8B}" type="sibTrans" cxnId="{C364AD5A-EF94-494B-B721-582AF36EDC85}">
      <dgm:prSet/>
      <dgm:spPr/>
      <dgm:t>
        <a:bodyPr/>
        <a:lstStyle/>
        <a:p>
          <a:endParaRPr lang="en-US"/>
        </a:p>
      </dgm:t>
    </dgm:pt>
    <dgm:pt modelId="{156A816A-E180-4109-8E34-AC79F6B5D671}">
      <dgm:prSet/>
      <dgm:spPr/>
      <dgm:t>
        <a:bodyPr/>
        <a:lstStyle/>
        <a:p>
          <a:pPr rtl="0"/>
          <a:r>
            <a:rPr lang="fr-BE" dirty="0" smtClean="0"/>
            <a:t>Page breaks / Section breaks</a:t>
          </a:r>
          <a:endParaRPr lang="fr-BE" dirty="0"/>
        </a:p>
      </dgm:t>
    </dgm:pt>
    <dgm:pt modelId="{6C4F1673-93C6-4D7D-BB77-A9DACFB70C76}" type="parTrans" cxnId="{7517505E-445C-4BB8-8B00-A2232AFA16F8}">
      <dgm:prSet/>
      <dgm:spPr/>
      <dgm:t>
        <a:bodyPr/>
        <a:lstStyle/>
        <a:p>
          <a:endParaRPr lang="en-US"/>
        </a:p>
      </dgm:t>
    </dgm:pt>
    <dgm:pt modelId="{A2E47A45-1DB1-4984-9A29-C7020C22C614}" type="sibTrans" cxnId="{7517505E-445C-4BB8-8B00-A2232AFA16F8}">
      <dgm:prSet/>
      <dgm:spPr/>
      <dgm:t>
        <a:bodyPr/>
        <a:lstStyle/>
        <a:p>
          <a:endParaRPr lang="en-US"/>
        </a:p>
      </dgm:t>
    </dgm:pt>
    <dgm:pt modelId="{A8F739F2-EC8D-461E-9424-5737F17677BB}">
      <dgm:prSet/>
      <dgm:spPr/>
      <dgm:t>
        <a:bodyPr/>
        <a:lstStyle/>
        <a:p>
          <a:pPr rtl="0"/>
          <a:r>
            <a:rPr lang="fr-BE" dirty="0" err="1" smtClean="0"/>
            <a:t>Templates</a:t>
          </a:r>
          <a:r>
            <a:rPr lang="fr-BE" dirty="0" smtClean="0"/>
            <a:t> and </a:t>
          </a:r>
          <a:r>
            <a:rPr lang="fr-BE" dirty="0" err="1" smtClean="0"/>
            <a:t>template</a:t>
          </a:r>
          <a:r>
            <a:rPr lang="fr-BE" dirty="0" smtClean="0"/>
            <a:t> locations</a:t>
          </a:r>
          <a:endParaRPr lang="fr-BE" dirty="0"/>
        </a:p>
      </dgm:t>
    </dgm:pt>
    <dgm:pt modelId="{B0D59101-E579-4F1E-9594-95B3120AFC9A}" type="parTrans" cxnId="{43541237-7403-47C2-9A57-90DF465C42B3}">
      <dgm:prSet/>
      <dgm:spPr/>
      <dgm:t>
        <a:bodyPr/>
        <a:lstStyle/>
        <a:p>
          <a:endParaRPr lang="en-US"/>
        </a:p>
      </dgm:t>
    </dgm:pt>
    <dgm:pt modelId="{B90A5DCB-66A7-4C3C-851F-0A1FEDE80F4E}" type="sibTrans" cxnId="{43541237-7403-47C2-9A57-90DF465C42B3}">
      <dgm:prSet/>
      <dgm:spPr/>
      <dgm:t>
        <a:bodyPr/>
        <a:lstStyle/>
        <a:p>
          <a:endParaRPr lang="en-US"/>
        </a:p>
      </dgm:t>
    </dgm:pt>
    <dgm:pt modelId="{5C689F29-58E7-40FD-9598-81C833D24946}">
      <dgm:prSet/>
      <dgm:spPr/>
      <dgm:t>
        <a:bodyPr/>
        <a:lstStyle/>
        <a:p>
          <a:pPr rtl="0"/>
          <a:r>
            <a:rPr lang="fr-BE" dirty="0" smtClean="0"/>
            <a:t>Fields and </a:t>
          </a:r>
          <a:r>
            <a:rPr lang="fr-BE" dirty="0" err="1" smtClean="0"/>
            <a:t>Forms</a:t>
          </a:r>
          <a:endParaRPr lang="fr-BE" dirty="0"/>
        </a:p>
      </dgm:t>
    </dgm:pt>
    <dgm:pt modelId="{0B946F88-A049-4CB1-9C41-AF624333AEF2}" type="parTrans" cxnId="{77F90AA3-6AB6-427F-AE57-AFE1D6B02F24}">
      <dgm:prSet/>
      <dgm:spPr/>
      <dgm:t>
        <a:bodyPr/>
        <a:lstStyle/>
        <a:p>
          <a:endParaRPr lang="en-US"/>
        </a:p>
      </dgm:t>
    </dgm:pt>
    <dgm:pt modelId="{43F25A83-FC6B-4BB4-B6AB-F5A1567FADE4}" type="sibTrans" cxnId="{77F90AA3-6AB6-427F-AE57-AFE1D6B02F24}">
      <dgm:prSet/>
      <dgm:spPr/>
      <dgm:t>
        <a:bodyPr/>
        <a:lstStyle/>
        <a:p>
          <a:endParaRPr lang="en-US"/>
        </a:p>
      </dgm:t>
    </dgm:pt>
    <dgm:pt modelId="{3E0F6D2F-BEA0-486D-A6DD-0C668BB5E688}">
      <dgm:prSet/>
      <dgm:spPr/>
      <dgm:t>
        <a:bodyPr/>
        <a:lstStyle/>
        <a:p>
          <a:pPr rtl="0"/>
          <a:r>
            <a:rPr lang="fr-BE" dirty="0" err="1" smtClean="0"/>
            <a:t>Widows</a:t>
          </a:r>
          <a:r>
            <a:rPr lang="fr-BE" dirty="0" smtClean="0"/>
            <a:t> and </a:t>
          </a:r>
          <a:r>
            <a:rPr lang="fr-BE" dirty="0" err="1" smtClean="0"/>
            <a:t>orphans</a:t>
          </a:r>
          <a:endParaRPr lang="fr-BE" dirty="0"/>
        </a:p>
      </dgm:t>
    </dgm:pt>
    <dgm:pt modelId="{ABC9036D-83B0-4EB9-94D5-1B84407D8F73}" type="parTrans" cxnId="{C851D59D-ED2F-4603-9570-6E923AEE132B}">
      <dgm:prSet/>
      <dgm:spPr/>
      <dgm:t>
        <a:bodyPr/>
        <a:lstStyle/>
        <a:p>
          <a:endParaRPr lang="en-US"/>
        </a:p>
      </dgm:t>
    </dgm:pt>
    <dgm:pt modelId="{FF123A89-B615-4402-8C29-FBCBA3CA2BD2}" type="sibTrans" cxnId="{C851D59D-ED2F-4603-9570-6E923AEE132B}">
      <dgm:prSet/>
      <dgm:spPr/>
      <dgm:t>
        <a:bodyPr/>
        <a:lstStyle/>
        <a:p>
          <a:endParaRPr lang="en-US"/>
        </a:p>
      </dgm:t>
    </dgm:pt>
    <dgm:pt modelId="{A3D478DA-79E9-41F3-9FB8-C6DAD00A00EA}">
      <dgm:prSet/>
      <dgm:spPr/>
      <dgm:t>
        <a:bodyPr/>
        <a:lstStyle/>
        <a:p>
          <a:pPr rtl="0"/>
          <a:r>
            <a:rPr lang="fr-BE" dirty="0" smtClean="0"/>
            <a:t>Multi-</a:t>
          </a:r>
          <a:r>
            <a:rPr lang="fr-BE" dirty="0" err="1" smtClean="0"/>
            <a:t>lists</a:t>
          </a:r>
          <a:r>
            <a:rPr lang="fr-BE" dirty="0" smtClean="0"/>
            <a:t> and multi-</a:t>
          </a:r>
          <a:r>
            <a:rPr lang="fr-BE" dirty="0" err="1" smtClean="0"/>
            <a:t>numbering</a:t>
          </a:r>
          <a:endParaRPr lang="fr-BE" dirty="0"/>
        </a:p>
      </dgm:t>
    </dgm:pt>
    <dgm:pt modelId="{B2C3E45F-40C2-490A-B6E6-F4CD5CFECCB6}" type="parTrans" cxnId="{242CBBE1-0DA4-4AEB-ADEF-617B32E1744A}">
      <dgm:prSet/>
      <dgm:spPr/>
      <dgm:t>
        <a:bodyPr/>
        <a:lstStyle/>
        <a:p>
          <a:endParaRPr lang="en-US"/>
        </a:p>
      </dgm:t>
    </dgm:pt>
    <dgm:pt modelId="{08D1E13D-5AE0-487F-B2EF-3A785CB97B31}" type="sibTrans" cxnId="{242CBBE1-0DA4-4AEB-ADEF-617B32E1744A}">
      <dgm:prSet/>
      <dgm:spPr/>
      <dgm:t>
        <a:bodyPr/>
        <a:lstStyle/>
        <a:p>
          <a:endParaRPr lang="en-US"/>
        </a:p>
      </dgm:t>
    </dgm:pt>
    <dgm:pt modelId="{60B7CD70-B33B-4A00-B13F-C78EB98F93A8}" type="pres">
      <dgm:prSet presAssocID="{0D90BB39-97B3-4A80-9604-525FED7284DE}" presName="compositeShape" presStyleCnt="0">
        <dgm:presLayoutVars>
          <dgm:chMax val="7"/>
          <dgm:dir/>
          <dgm:resizeHandles val="exact"/>
        </dgm:presLayoutVars>
      </dgm:prSet>
      <dgm:spPr/>
    </dgm:pt>
    <dgm:pt modelId="{1C9C0F45-8736-4169-850C-58ACB8DA3393}" type="pres">
      <dgm:prSet presAssocID="{0B70101B-80C5-4F34-B957-46D1A446C6D0}" presName="circ1" presStyleLbl="vennNode1" presStyleIdx="0" presStyleCnt="7"/>
      <dgm:spPr/>
    </dgm:pt>
    <dgm:pt modelId="{D803DE52-348F-4C8B-B57A-D56012D83479}" type="pres">
      <dgm:prSet presAssocID="{0B70101B-80C5-4F34-B957-46D1A446C6D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544A4CD-5BED-4B7E-A69A-7A466DD830D8}" type="pres">
      <dgm:prSet presAssocID="{66619BB9-49EB-461F-A232-BD7D22458925}" presName="circ2" presStyleLbl="vennNode1" presStyleIdx="1" presStyleCnt="7"/>
      <dgm:spPr/>
    </dgm:pt>
    <dgm:pt modelId="{86FF500F-5656-4E75-A1B5-2AB36F2EF401}" type="pres">
      <dgm:prSet presAssocID="{66619BB9-49EB-461F-A232-BD7D2245892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9C328A7-F0E9-4E7F-BC58-A1E2EB8FD991}" type="pres">
      <dgm:prSet presAssocID="{156A816A-E180-4109-8E34-AC79F6B5D671}" presName="circ3" presStyleLbl="vennNode1" presStyleIdx="2" presStyleCnt="7"/>
      <dgm:spPr/>
    </dgm:pt>
    <dgm:pt modelId="{36BA1F38-AA83-412C-9FA9-3D57D1CAF322}" type="pres">
      <dgm:prSet presAssocID="{156A816A-E180-4109-8E34-AC79F6B5D67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6C02695-536E-4426-8DF6-98BAB808A695}" type="pres">
      <dgm:prSet presAssocID="{A8F739F2-EC8D-461E-9424-5737F17677BB}" presName="circ4" presStyleLbl="vennNode1" presStyleIdx="3" presStyleCnt="7"/>
      <dgm:spPr/>
    </dgm:pt>
    <dgm:pt modelId="{9A049E46-E753-4CFD-B7A6-EF477B4D8E13}" type="pres">
      <dgm:prSet presAssocID="{A8F739F2-EC8D-461E-9424-5737F17677B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B2B76ED-DCA2-4767-A474-263A7FED8E55}" type="pres">
      <dgm:prSet presAssocID="{5C689F29-58E7-40FD-9598-81C833D24946}" presName="circ5" presStyleLbl="vennNode1" presStyleIdx="4" presStyleCnt="7"/>
      <dgm:spPr/>
    </dgm:pt>
    <dgm:pt modelId="{467BA243-1D52-47AB-90E3-511EBC4A62BD}" type="pres">
      <dgm:prSet presAssocID="{5C689F29-58E7-40FD-9598-81C833D24946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1E6189A-AFDC-47BB-ABDC-650CB77C729F}" type="pres">
      <dgm:prSet presAssocID="{3E0F6D2F-BEA0-486D-A6DD-0C668BB5E688}" presName="circ6" presStyleLbl="vennNode1" presStyleIdx="5" presStyleCnt="7"/>
      <dgm:spPr/>
    </dgm:pt>
    <dgm:pt modelId="{92639BC3-3ED8-42EB-BFB1-DBC271D970FE}" type="pres">
      <dgm:prSet presAssocID="{3E0F6D2F-BEA0-486D-A6DD-0C668BB5E688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ADA2DB8-A522-404E-BCAA-48E3511B5029}" type="pres">
      <dgm:prSet presAssocID="{A3D478DA-79E9-41F3-9FB8-C6DAD00A00EA}" presName="circ7" presStyleLbl="vennNode1" presStyleIdx="6" presStyleCnt="7"/>
      <dgm:spPr/>
    </dgm:pt>
    <dgm:pt modelId="{B8B052C8-77CD-46A9-9280-42DB26719B1D}" type="pres">
      <dgm:prSet presAssocID="{A3D478DA-79E9-41F3-9FB8-C6DAD00A00EA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0C948C2-CC5C-469F-BAC2-8A654712E6EE}" type="presOf" srcId="{5C689F29-58E7-40FD-9598-81C833D24946}" destId="{467BA243-1D52-47AB-90E3-511EBC4A62BD}" srcOrd="0" destOrd="0" presId="urn:microsoft.com/office/officeart/2005/8/layout/venn1"/>
    <dgm:cxn modelId="{C851D59D-ED2F-4603-9570-6E923AEE132B}" srcId="{0D90BB39-97B3-4A80-9604-525FED7284DE}" destId="{3E0F6D2F-BEA0-486D-A6DD-0C668BB5E688}" srcOrd="5" destOrd="0" parTransId="{ABC9036D-83B0-4EB9-94D5-1B84407D8F73}" sibTransId="{FF123A89-B615-4402-8C29-FBCBA3CA2BD2}"/>
    <dgm:cxn modelId="{C364AD5A-EF94-494B-B721-582AF36EDC85}" srcId="{0D90BB39-97B3-4A80-9604-525FED7284DE}" destId="{66619BB9-49EB-461F-A232-BD7D22458925}" srcOrd="1" destOrd="0" parTransId="{213AFE64-F7DE-4E2E-A941-E6E8346DFF92}" sibTransId="{966418EE-A2F7-47D9-ACF9-AD80FDF4AB8B}"/>
    <dgm:cxn modelId="{E527552E-46B0-40D3-A580-DA2885BFDA99}" type="presOf" srcId="{66619BB9-49EB-461F-A232-BD7D22458925}" destId="{86FF500F-5656-4E75-A1B5-2AB36F2EF401}" srcOrd="0" destOrd="0" presId="urn:microsoft.com/office/officeart/2005/8/layout/venn1"/>
    <dgm:cxn modelId="{E688C820-F68A-46F5-B552-1940D26C0C5D}" srcId="{0D90BB39-97B3-4A80-9604-525FED7284DE}" destId="{0B70101B-80C5-4F34-B957-46D1A446C6D0}" srcOrd="0" destOrd="0" parTransId="{C7EB8CB0-CE05-4F62-AFD4-BC1E33ADAAB8}" sibTransId="{E91291D2-C458-471D-8AD1-74F2A3E700F3}"/>
    <dgm:cxn modelId="{1666E977-71DA-4D84-BCDB-576EC16653DD}" type="presOf" srcId="{A8F739F2-EC8D-461E-9424-5737F17677BB}" destId="{9A049E46-E753-4CFD-B7A6-EF477B4D8E13}" srcOrd="0" destOrd="0" presId="urn:microsoft.com/office/officeart/2005/8/layout/venn1"/>
    <dgm:cxn modelId="{77F90AA3-6AB6-427F-AE57-AFE1D6B02F24}" srcId="{0D90BB39-97B3-4A80-9604-525FED7284DE}" destId="{5C689F29-58E7-40FD-9598-81C833D24946}" srcOrd="4" destOrd="0" parTransId="{0B946F88-A049-4CB1-9C41-AF624333AEF2}" sibTransId="{43F25A83-FC6B-4BB4-B6AB-F5A1567FADE4}"/>
    <dgm:cxn modelId="{7CF12CB8-70C9-49B1-A883-904EC3D4F037}" type="presOf" srcId="{3E0F6D2F-BEA0-486D-A6DD-0C668BB5E688}" destId="{92639BC3-3ED8-42EB-BFB1-DBC271D970FE}" srcOrd="0" destOrd="0" presId="urn:microsoft.com/office/officeart/2005/8/layout/venn1"/>
    <dgm:cxn modelId="{0089CD10-1CA4-454C-AB5F-E2258A9B0D06}" type="presOf" srcId="{0B70101B-80C5-4F34-B957-46D1A446C6D0}" destId="{D803DE52-348F-4C8B-B57A-D56012D83479}" srcOrd="0" destOrd="0" presId="urn:microsoft.com/office/officeart/2005/8/layout/venn1"/>
    <dgm:cxn modelId="{EB6BBF0C-4ACF-4DD4-BEAD-4B33531399F8}" type="presOf" srcId="{A3D478DA-79E9-41F3-9FB8-C6DAD00A00EA}" destId="{B8B052C8-77CD-46A9-9280-42DB26719B1D}" srcOrd="0" destOrd="0" presId="urn:microsoft.com/office/officeart/2005/8/layout/venn1"/>
    <dgm:cxn modelId="{79DAC960-E54C-4F39-B3AA-97492050D676}" type="presOf" srcId="{0D90BB39-97B3-4A80-9604-525FED7284DE}" destId="{60B7CD70-B33B-4A00-B13F-C78EB98F93A8}" srcOrd="0" destOrd="0" presId="urn:microsoft.com/office/officeart/2005/8/layout/venn1"/>
    <dgm:cxn modelId="{43541237-7403-47C2-9A57-90DF465C42B3}" srcId="{0D90BB39-97B3-4A80-9604-525FED7284DE}" destId="{A8F739F2-EC8D-461E-9424-5737F17677BB}" srcOrd="3" destOrd="0" parTransId="{B0D59101-E579-4F1E-9594-95B3120AFC9A}" sibTransId="{B90A5DCB-66A7-4C3C-851F-0A1FEDE80F4E}"/>
    <dgm:cxn modelId="{7517505E-445C-4BB8-8B00-A2232AFA16F8}" srcId="{0D90BB39-97B3-4A80-9604-525FED7284DE}" destId="{156A816A-E180-4109-8E34-AC79F6B5D671}" srcOrd="2" destOrd="0" parTransId="{6C4F1673-93C6-4D7D-BB77-A9DACFB70C76}" sibTransId="{A2E47A45-1DB1-4984-9A29-C7020C22C614}"/>
    <dgm:cxn modelId="{8131F74E-A387-41A5-81A1-3C44AC0F492E}" type="presOf" srcId="{156A816A-E180-4109-8E34-AC79F6B5D671}" destId="{36BA1F38-AA83-412C-9FA9-3D57D1CAF322}" srcOrd="0" destOrd="0" presId="urn:microsoft.com/office/officeart/2005/8/layout/venn1"/>
    <dgm:cxn modelId="{242CBBE1-0DA4-4AEB-ADEF-617B32E1744A}" srcId="{0D90BB39-97B3-4A80-9604-525FED7284DE}" destId="{A3D478DA-79E9-41F3-9FB8-C6DAD00A00EA}" srcOrd="6" destOrd="0" parTransId="{B2C3E45F-40C2-490A-B6E6-F4CD5CFECCB6}" sibTransId="{08D1E13D-5AE0-487F-B2EF-3A785CB97B31}"/>
    <dgm:cxn modelId="{2956F5ED-D23A-4247-B674-B53BFDAFB24C}" type="presParOf" srcId="{60B7CD70-B33B-4A00-B13F-C78EB98F93A8}" destId="{1C9C0F45-8736-4169-850C-58ACB8DA3393}" srcOrd="0" destOrd="0" presId="urn:microsoft.com/office/officeart/2005/8/layout/venn1"/>
    <dgm:cxn modelId="{C80B6448-C2CA-4316-9F35-C6F548945494}" type="presParOf" srcId="{60B7CD70-B33B-4A00-B13F-C78EB98F93A8}" destId="{D803DE52-348F-4C8B-B57A-D56012D83479}" srcOrd="1" destOrd="0" presId="urn:microsoft.com/office/officeart/2005/8/layout/venn1"/>
    <dgm:cxn modelId="{2A39D582-6C22-42B6-A4FB-25C2602F79B5}" type="presParOf" srcId="{60B7CD70-B33B-4A00-B13F-C78EB98F93A8}" destId="{6544A4CD-5BED-4B7E-A69A-7A466DD830D8}" srcOrd="2" destOrd="0" presId="urn:microsoft.com/office/officeart/2005/8/layout/venn1"/>
    <dgm:cxn modelId="{526B2619-1639-4A4B-912D-598673D31492}" type="presParOf" srcId="{60B7CD70-B33B-4A00-B13F-C78EB98F93A8}" destId="{86FF500F-5656-4E75-A1B5-2AB36F2EF401}" srcOrd="3" destOrd="0" presId="urn:microsoft.com/office/officeart/2005/8/layout/venn1"/>
    <dgm:cxn modelId="{DDA2716A-97AF-4F70-9029-600A106BDA67}" type="presParOf" srcId="{60B7CD70-B33B-4A00-B13F-C78EB98F93A8}" destId="{99C328A7-F0E9-4E7F-BC58-A1E2EB8FD991}" srcOrd="4" destOrd="0" presId="urn:microsoft.com/office/officeart/2005/8/layout/venn1"/>
    <dgm:cxn modelId="{22895403-AF20-4960-8798-AD20E4744E7A}" type="presParOf" srcId="{60B7CD70-B33B-4A00-B13F-C78EB98F93A8}" destId="{36BA1F38-AA83-412C-9FA9-3D57D1CAF322}" srcOrd="5" destOrd="0" presId="urn:microsoft.com/office/officeart/2005/8/layout/venn1"/>
    <dgm:cxn modelId="{A7FCF846-6847-41E4-AEFF-39CF33018EAD}" type="presParOf" srcId="{60B7CD70-B33B-4A00-B13F-C78EB98F93A8}" destId="{16C02695-536E-4426-8DF6-98BAB808A695}" srcOrd="6" destOrd="0" presId="urn:microsoft.com/office/officeart/2005/8/layout/venn1"/>
    <dgm:cxn modelId="{2A410889-FFD3-45A2-9ACE-FF8CB5597C63}" type="presParOf" srcId="{60B7CD70-B33B-4A00-B13F-C78EB98F93A8}" destId="{9A049E46-E753-4CFD-B7A6-EF477B4D8E13}" srcOrd="7" destOrd="0" presId="urn:microsoft.com/office/officeart/2005/8/layout/venn1"/>
    <dgm:cxn modelId="{0B51CC4C-E2E3-4BEF-A7EE-B4FED15C8524}" type="presParOf" srcId="{60B7CD70-B33B-4A00-B13F-C78EB98F93A8}" destId="{0B2B76ED-DCA2-4767-A474-263A7FED8E55}" srcOrd="8" destOrd="0" presId="urn:microsoft.com/office/officeart/2005/8/layout/venn1"/>
    <dgm:cxn modelId="{58715E5C-3D94-4E41-93AE-A5203752DD7B}" type="presParOf" srcId="{60B7CD70-B33B-4A00-B13F-C78EB98F93A8}" destId="{467BA243-1D52-47AB-90E3-511EBC4A62BD}" srcOrd="9" destOrd="0" presId="urn:microsoft.com/office/officeart/2005/8/layout/venn1"/>
    <dgm:cxn modelId="{3653D15D-CC66-457E-B8D1-E15F8FA68AB3}" type="presParOf" srcId="{60B7CD70-B33B-4A00-B13F-C78EB98F93A8}" destId="{61E6189A-AFDC-47BB-ABDC-650CB77C729F}" srcOrd="10" destOrd="0" presId="urn:microsoft.com/office/officeart/2005/8/layout/venn1"/>
    <dgm:cxn modelId="{097B52C5-BBFF-406E-AF99-05C3888997F9}" type="presParOf" srcId="{60B7CD70-B33B-4A00-B13F-C78EB98F93A8}" destId="{92639BC3-3ED8-42EB-BFB1-DBC271D970FE}" srcOrd="11" destOrd="0" presId="urn:microsoft.com/office/officeart/2005/8/layout/venn1"/>
    <dgm:cxn modelId="{D0C64347-CA23-4C3D-8C37-A7E3A1A0DA41}" type="presParOf" srcId="{60B7CD70-B33B-4A00-B13F-C78EB98F93A8}" destId="{BADA2DB8-A522-404E-BCAA-48E3511B5029}" srcOrd="12" destOrd="0" presId="urn:microsoft.com/office/officeart/2005/8/layout/venn1"/>
    <dgm:cxn modelId="{D31DF485-8BD9-42C0-9CD6-525BF9A8AD87}" type="presParOf" srcId="{60B7CD70-B33B-4A00-B13F-C78EB98F93A8}" destId="{B8B052C8-77CD-46A9-9280-42DB26719B1D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12EA6-3D22-46F1-97F2-7790A773F5B5}">
      <dsp:nvSpPr>
        <dsp:cNvPr id="0" name=""/>
        <dsp:cNvSpPr/>
      </dsp:nvSpPr>
      <dsp:spPr>
        <a:xfrm>
          <a:off x="0" y="489"/>
          <a:ext cx="418403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48D51-BD54-472D-9542-449A9B615A6D}">
      <dsp:nvSpPr>
        <dsp:cNvPr id="0" name=""/>
        <dsp:cNvSpPr/>
      </dsp:nvSpPr>
      <dsp:spPr>
        <a:xfrm>
          <a:off x="0" y="489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dirty="0" err="1" smtClean="0"/>
            <a:t>Shft</a:t>
          </a:r>
          <a:r>
            <a:rPr lang="fr-BE" sz="1200" kern="1200" dirty="0" smtClean="0"/>
            <a:t> to </a:t>
          </a:r>
          <a:r>
            <a:rPr lang="fr-BE" sz="1200" kern="1200" dirty="0" err="1" smtClean="0"/>
            <a:t>activate</a:t>
          </a:r>
          <a:r>
            <a:rPr lang="fr-BE" sz="1200" kern="1200" dirty="0" smtClean="0"/>
            <a:t> </a:t>
          </a:r>
          <a:r>
            <a:rPr lang="fr-BE" sz="1200" kern="1200" dirty="0" err="1" smtClean="0"/>
            <a:t>selection</a:t>
          </a:r>
          <a:endParaRPr lang="fr-BE" sz="1200" kern="1200" dirty="0"/>
        </a:p>
      </dsp:txBody>
      <dsp:txXfrm>
        <a:off x="0" y="489"/>
        <a:ext cx="4184035" cy="400945"/>
      </dsp:txXfrm>
    </dsp:sp>
    <dsp:sp modelId="{B96A437A-0484-4A37-9B98-7661DEB4D313}">
      <dsp:nvSpPr>
        <dsp:cNvPr id="0" name=""/>
        <dsp:cNvSpPr/>
      </dsp:nvSpPr>
      <dsp:spPr>
        <a:xfrm>
          <a:off x="0" y="401434"/>
          <a:ext cx="4184035" cy="0"/>
        </a:xfrm>
        <a:prstGeom prst="line">
          <a:avLst/>
        </a:prstGeom>
        <a:solidFill>
          <a:schemeClr val="accent2">
            <a:hueOff val="-329365"/>
            <a:satOff val="1578"/>
            <a:lumOff val="1460"/>
            <a:alphaOff val="0"/>
          </a:schemeClr>
        </a:solidFill>
        <a:ln w="19050" cap="rnd" cmpd="sng" algn="ctr">
          <a:solidFill>
            <a:schemeClr val="accent2">
              <a:hueOff val="-329365"/>
              <a:satOff val="1578"/>
              <a:lumOff val="14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2D043-E458-4A10-B8B7-C9936E501263}">
      <dsp:nvSpPr>
        <dsp:cNvPr id="0" name=""/>
        <dsp:cNvSpPr/>
      </dsp:nvSpPr>
      <dsp:spPr>
        <a:xfrm>
          <a:off x="0" y="401434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Double click word,  clicks left margin, or alternatively F8</a:t>
          </a:r>
          <a:endParaRPr lang="fr-BE" sz="1200" kern="1200" dirty="0" smtClean="0"/>
        </a:p>
      </dsp:txBody>
      <dsp:txXfrm>
        <a:off x="0" y="401434"/>
        <a:ext cx="4184035" cy="400945"/>
      </dsp:txXfrm>
    </dsp:sp>
    <dsp:sp modelId="{ACDCA158-1CD4-485A-8642-62C804F10995}">
      <dsp:nvSpPr>
        <dsp:cNvPr id="0" name=""/>
        <dsp:cNvSpPr/>
      </dsp:nvSpPr>
      <dsp:spPr>
        <a:xfrm>
          <a:off x="0" y="802379"/>
          <a:ext cx="4184035" cy="0"/>
        </a:xfrm>
        <a:prstGeom prst="line">
          <a:avLst/>
        </a:prstGeom>
        <a:solidFill>
          <a:schemeClr val="accent2">
            <a:hueOff val="-658730"/>
            <a:satOff val="3156"/>
            <a:lumOff val="2919"/>
            <a:alphaOff val="0"/>
          </a:schemeClr>
        </a:solidFill>
        <a:ln w="19050" cap="rnd" cmpd="sng" algn="ctr">
          <a:solidFill>
            <a:schemeClr val="accent2">
              <a:hueOff val="-658730"/>
              <a:satOff val="3156"/>
              <a:lumOff val="29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D5C3C-69A6-4A27-AAD5-04939FA1A1F1}">
      <dsp:nvSpPr>
        <dsp:cNvPr id="0" name=""/>
        <dsp:cNvSpPr/>
      </dsp:nvSpPr>
      <dsp:spPr>
        <a:xfrm>
          <a:off x="0" y="802379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Ctrl + arrows </a:t>
          </a:r>
          <a:endParaRPr lang="fr-BE" sz="1200" kern="1200" dirty="0" smtClean="0"/>
        </a:p>
      </dsp:txBody>
      <dsp:txXfrm>
        <a:off x="0" y="802379"/>
        <a:ext cx="4184035" cy="400945"/>
      </dsp:txXfrm>
    </dsp:sp>
    <dsp:sp modelId="{CFC47097-22CA-4B84-ADED-414AA84421FC}">
      <dsp:nvSpPr>
        <dsp:cNvPr id="0" name=""/>
        <dsp:cNvSpPr/>
      </dsp:nvSpPr>
      <dsp:spPr>
        <a:xfrm>
          <a:off x="0" y="1203324"/>
          <a:ext cx="4184035" cy="0"/>
        </a:xfrm>
        <a:prstGeom prst="line">
          <a:avLst/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963F1-6D3E-4953-ACC0-D0F31A205C8D}">
      <dsp:nvSpPr>
        <dsp:cNvPr id="0" name=""/>
        <dsp:cNvSpPr/>
      </dsp:nvSpPr>
      <dsp:spPr>
        <a:xfrm>
          <a:off x="0" y="1203324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Home and End</a:t>
          </a:r>
          <a:endParaRPr lang="fr-BE" sz="1200" kern="1200" dirty="0" smtClean="0"/>
        </a:p>
      </dsp:txBody>
      <dsp:txXfrm>
        <a:off x="0" y="1203324"/>
        <a:ext cx="4184035" cy="400945"/>
      </dsp:txXfrm>
    </dsp:sp>
    <dsp:sp modelId="{8038944D-9111-484A-AE60-84AC866E1C73}">
      <dsp:nvSpPr>
        <dsp:cNvPr id="0" name=""/>
        <dsp:cNvSpPr/>
      </dsp:nvSpPr>
      <dsp:spPr>
        <a:xfrm>
          <a:off x="0" y="1604269"/>
          <a:ext cx="4184035" cy="0"/>
        </a:xfrm>
        <a:prstGeom prst="line">
          <a:avLst/>
        </a:prstGeom>
        <a:solidFill>
          <a:schemeClr val="accent2">
            <a:hueOff val="-1317460"/>
            <a:satOff val="6311"/>
            <a:lumOff val="5839"/>
            <a:alphaOff val="0"/>
          </a:schemeClr>
        </a:solidFill>
        <a:ln w="19050" cap="rnd" cmpd="sng" algn="ctr">
          <a:solidFill>
            <a:schemeClr val="accent2">
              <a:hueOff val="-1317460"/>
              <a:satOff val="6311"/>
              <a:lumOff val="58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AB837-9022-49CD-83F7-A41055CE0B47}">
      <dsp:nvSpPr>
        <dsp:cNvPr id="0" name=""/>
        <dsp:cNvSpPr/>
      </dsp:nvSpPr>
      <dsp:spPr>
        <a:xfrm>
          <a:off x="0" y="1604269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Ctrl + G or F5 – Go to</a:t>
          </a:r>
          <a:endParaRPr lang="fr-BE" sz="1200" kern="1200" dirty="0" smtClean="0"/>
        </a:p>
      </dsp:txBody>
      <dsp:txXfrm>
        <a:off x="0" y="1604269"/>
        <a:ext cx="4184035" cy="400945"/>
      </dsp:txXfrm>
    </dsp:sp>
    <dsp:sp modelId="{4D4D0E2A-A4FA-412F-A1CE-89DB2D52D02F}">
      <dsp:nvSpPr>
        <dsp:cNvPr id="0" name=""/>
        <dsp:cNvSpPr/>
      </dsp:nvSpPr>
      <dsp:spPr>
        <a:xfrm>
          <a:off x="0" y="2005215"/>
          <a:ext cx="4184035" cy="0"/>
        </a:xfrm>
        <a:prstGeom prst="line">
          <a:avLst/>
        </a:prstGeom>
        <a:solidFill>
          <a:schemeClr val="accent2">
            <a:hueOff val="-1646826"/>
            <a:satOff val="7889"/>
            <a:lumOff val="7298"/>
            <a:alphaOff val="0"/>
          </a:schemeClr>
        </a:solidFill>
        <a:ln w="19050" cap="rnd" cmpd="sng" algn="ctr">
          <a:solidFill>
            <a:schemeClr val="accent2">
              <a:hueOff val="-1646826"/>
              <a:satOff val="7889"/>
              <a:lumOff val="72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A99DD-DC64-40A7-AC75-4F554402B72D}">
      <dsp:nvSpPr>
        <dsp:cNvPr id="0" name=""/>
        <dsp:cNvSpPr/>
      </dsp:nvSpPr>
      <dsp:spPr>
        <a:xfrm>
          <a:off x="0" y="2005215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Shft F3</a:t>
          </a:r>
          <a:endParaRPr lang="fr-BE" sz="1200" kern="1200" dirty="0" smtClean="0"/>
        </a:p>
      </dsp:txBody>
      <dsp:txXfrm>
        <a:off x="0" y="2005215"/>
        <a:ext cx="4184035" cy="400945"/>
      </dsp:txXfrm>
    </dsp:sp>
    <dsp:sp modelId="{66523702-908E-44F1-B562-CFD24BF4C0EA}">
      <dsp:nvSpPr>
        <dsp:cNvPr id="0" name=""/>
        <dsp:cNvSpPr/>
      </dsp:nvSpPr>
      <dsp:spPr>
        <a:xfrm>
          <a:off x="0" y="2406160"/>
          <a:ext cx="4184035" cy="0"/>
        </a:xfrm>
        <a:prstGeom prst="line">
          <a:avLst/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9F25B-7A5C-49CA-9D55-B8056B642A28}">
      <dsp:nvSpPr>
        <dsp:cNvPr id="0" name=""/>
        <dsp:cNvSpPr/>
      </dsp:nvSpPr>
      <dsp:spPr>
        <a:xfrm>
          <a:off x="0" y="2406160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F4 repeat</a:t>
          </a:r>
          <a:endParaRPr lang="fr-BE" sz="1200" kern="1200" dirty="0" smtClean="0"/>
        </a:p>
      </dsp:txBody>
      <dsp:txXfrm>
        <a:off x="0" y="2406160"/>
        <a:ext cx="4184035" cy="400945"/>
      </dsp:txXfrm>
    </dsp:sp>
    <dsp:sp modelId="{5F9242BF-0766-4494-85C5-0C65F950298F}">
      <dsp:nvSpPr>
        <dsp:cNvPr id="0" name=""/>
        <dsp:cNvSpPr/>
      </dsp:nvSpPr>
      <dsp:spPr>
        <a:xfrm>
          <a:off x="0" y="2807105"/>
          <a:ext cx="4184035" cy="0"/>
        </a:xfrm>
        <a:prstGeom prst="line">
          <a:avLst/>
        </a:prstGeom>
        <a:solidFill>
          <a:schemeClr val="accent2">
            <a:hueOff val="-2305556"/>
            <a:satOff val="11044"/>
            <a:lumOff val="10218"/>
            <a:alphaOff val="0"/>
          </a:schemeClr>
        </a:solidFill>
        <a:ln w="19050" cap="rnd" cmpd="sng" algn="ctr">
          <a:solidFill>
            <a:schemeClr val="accent2">
              <a:hueOff val="-2305556"/>
              <a:satOff val="11044"/>
              <a:lumOff val="102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CD05E-4DD1-44E1-93E0-A492073DA49B}">
      <dsp:nvSpPr>
        <dsp:cNvPr id="0" name=""/>
        <dsp:cNvSpPr/>
      </dsp:nvSpPr>
      <dsp:spPr>
        <a:xfrm>
          <a:off x="0" y="2807105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Ctrl + backspace – Ctrl + delete</a:t>
          </a:r>
          <a:endParaRPr lang="fr-BE" sz="1200" kern="1200" dirty="0" smtClean="0"/>
        </a:p>
      </dsp:txBody>
      <dsp:txXfrm>
        <a:off x="0" y="2807105"/>
        <a:ext cx="4184035" cy="400945"/>
      </dsp:txXfrm>
    </dsp:sp>
    <dsp:sp modelId="{A77B38FA-2986-4D7A-B8F0-20ABE1E34B11}">
      <dsp:nvSpPr>
        <dsp:cNvPr id="0" name=""/>
        <dsp:cNvSpPr/>
      </dsp:nvSpPr>
      <dsp:spPr>
        <a:xfrm>
          <a:off x="0" y="3208050"/>
          <a:ext cx="4184035" cy="0"/>
        </a:xfrm>
        <a:prstGeom prst="line">
          <a:avLst/>
        </a:prstGeom>
        <a:solidFill>
          <a:schemeClr val="accent2">
            <a:hueOff val="-2634921"/>
            <a:satOff val="12622"/>
            <a:lumOff val="11677"/>
            <a:alphaOff val="0"/>
          </a:schemeClr>
        </a:solidFill>
        <a:ln w="19050" cap="rnd" cmpd="sng" algn="ctr">
          <a:solidFill>
            <a:schemeClr val="accent2">
              <a:hueOff val="-2634921"/>
              <a:satOff val="12622"/>
              <a:lumOff val="116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0309C-F7DB-4B37-83E1-650271CA1B4C}">
      <dsp:nvSpPr>
        <dsp:cNvPr id="0" name=""/>
        <dsp:cNvSpPr/>
      </dsp:nvSpPr>
      <dsp:spPr>
        <a:xfrm>
          <a:off x="0" y="3208050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Ctrl B – Ctrl I – Ctrl U</a:t>
          </a:r>
          <a:endParaRPr lang="fr-BE" sz="1200" kern="1200" dirty="0" smtClean="0"/>
        </a:p>
      </dsp:txBody>
      <dsp:txXfrm>
        <a:off x="0" y="3208050"/>
        <a:ext cx="4184035" cy="400945"/>
      </dsp:txXfrm>
    </dsp:sp>
    <dsp:sp modelId="{CC166CE2-C438-4312-938A-F3DD298E9B03}">
      <dsp:nvSpPr>
        <dsp:cNvPr id="0" name=""/>
        <dsp:cNvSpPr/>
      </dsp:nvSpPr>
      <dsp:spPr>
        <a:xfrm>
          <a:off x="0" y="3608995"/>
          <a:ext cx="4184035" cy="0"/>
        </a:xfrm>
        <a:prstGeom prst="line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A2C99-B833-4494-9C5B-41655062C509}">
      <dsp:nvSpPr>
        <dsp:cNvPr id="0" name=""/>
        <dsp:cNvSpPr/>
      </dsp:nvSpPr>
      <dsp:spPr>
        <a:xfrm>
          <a:off x="0" y="3608995"/>
          <a:ext cx="4184035" cy="400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Ctrl L – Ctrl R – Ctrl E</a:t>
          </a:r>
          <a:endParaRPr lang="fr-BE" sz="1200" kern="1200"/>
        </a:p>
      </dsp:txBody>
      <dsp:txXfrm>
        <a:off x="0" y="3608995"/>
        <a:ext cx="4184035" cy="400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BD1DC-DA1D-4211-A637-76AEDC1ACCC2}">
      <dsp:nvSpPr>
        <dsp:cNvPr id="0" name=""/>
        <dsp:cNvSpPr/>
      </dsp:nvSpPr>
      <dsp:spPr>
        <a:xfrm>
          <a:off x="347344" y="0"/>
          <a:ext cx="7891044" cy="46068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6B3B88-60C3-47A1-8255-3BEC7981663F}">
      <dsp:nvSpPr>
        <dsp:cNvPr id="0" name=""/>
        <dsp:cNvSpPr/>
      </dsp:nvSpPr>
      <dsp:spPr>
        <a:xfrm>
          <a:off x="4292867" y="461133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QAT</a:t>
          </a:r>
          <a:endParaRPr lang="fr-BE" sz="1200" kern="1200"/>
        </a:p>
      </dsp:txBody>
      <dsp:txXfrm>
        <a:off x="4315707" y="483973"/>
        <a:ext cx="2948761" cy="422201"/>
      </dsp:txXfrm>
    </dsp:sp>
    <dsp:sp modelId="{9EDFBAEF-8539-463E-9999-3F46138D2AFD}">
      <dsp:nvSpPr>
        <dsp:cNvPr id="0" name=""/>
        <dsp:cNvSpPr/>
      </dsp:nvSpPr>
      <dsp:spPr>
        <a:xfrm>
          <a:off x="4292867" y="987499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Autocorrect</a:t>
          </a:r>
          <a:endParaRPr lang="fr-BE" sz="1200" kern="1200"/>
        </a:p>
      </dsp:txBody>
      <dsp:txXfrm>
        <a:off x="4315707" y="1010339"/>
        <a:ext cx="2948761" cy="422201"/>
      </dsp:txXfrm>
    </dsp:sp>
    <dsp:sp modelId="{B74BEB06-F16A-4A47-A8D5-A5EBB80A8B2F}">
      <dsp:nvSpPr>
        <dsp:cNvPr id="0" name=""/>
        <dsp:cNvSpPr/>
      </dsp:nvSpPr>
      <dsp:spPr>
        <a:xfrm>
          <a:off x="4292867" y="1513866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Insert Quickparts</a:t>
          </a:r>
          <a:endParaRPr lang="fr-BE" sz="1200" kern="1200"/>
        </a:p>
      </dsp:txBody>
      <dsp:txXfrm>
        <a:off x="4315707" y="1536706"/>
        <a:ext cx="2948761" cy="422201"/>
      </dsp:txXfrm>
    </dsp:sp>
    <dsp:sp modelId="{B63B14A4-A426-4FBD-8CC6-869146FF0DA0}">
      <dsp:nvSpPr>
        <dsp:cNvPr id="0" name=""/>
        <dsp:cNvSpPr/>
      </dsp:nvSpPr>
      <dsp:spPr>
        <a:xfrm>
          <a:off x="4292867" y="2040233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Navigation pane</a:t>
          </a:r>
          <a:endParaRPr lang="fr-BE" sz="1200" kern="1200"/>
        </a:p>
      </dsp:txBody>
      <dsp:txXfrm>
        <a:off x="4315707" y="2063073"/>
        <a:ext cx="2948761" cy="422201"/>
      </dsp:txXfrm>
    </dsp:sp>
    <dsp:sp modelId="{6AC80C4D-0E0E-405D-915A-BE9CAABD52CC}">
      <dsp:nvSpPr>
        <dsp:cNvPr id="0" name=""/>
        <dsp:cNvSpPr/>
      </dsp:nvSpPr>
      <dsp:spPr>
        <a:xfrm>
          <a:off x="4292867" y="2566599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Search and Replace</a:t>
          </a:r>
          <a:endParaRPr lang="fr-BE" sz="1200" kern="1200"/>
        </a:p>
      </dsp:txBody>
      <dsp:txXfrm>
        <a:off x="4315707" y="2589439"/>
        <a:ext cx="2948761" cy="422201"/>
      </dsp:txXfrm>
    </dsp:sp>
    <dsp:sp modelId="{A9DAABE9-610E-48D2-BE8B-06C513B54617}">
      <dsp:nvSpPr>
        <dsp:cNvPr id="0" name=""/>
        <dsp:cNvSpPr/>
      </dsp:nvSpPr>
      <dsp:spPr>
        <a:xfrm>
          <a:off x="4292867" y="3092966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Select all text with simular formatting</a:t>
          </a:r>
          <a:endParaRPr lang="fr-BE" sz="1200" kern="1200"/>
        </a:p>
      </dsp:txBody>
      <dsp:txXfrm>
        <a:off x="4315707" y="3115806"/>
        <a:ext cx="2948761" cy="422201"/>
      </dsp:txXfrm>
    </dsp:sp>
    <dsp:sp modelId="{5314BF38-BBF3-4139-8B34-BDFBA302E2A1}">
      <dsp:nvSpPr>
        <dsp:cNvPr id="0" name=""/>
        <dsp:cNvSpPr/>
      </dsp:nvSpPr>
      <dsp:spPr>
        <a:xfrm>
          <a:off x="4292867" y="3619333"/>
          <a:ext cx="2994441" cy="4678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smtClean="0"/>
            <a:t>Convert text to tables / to spreadsheet</a:t>
          </a:r>
          <a:endParaRPr lang="fr-BE" sz="1200" kern="1200"/>
        </a:p>
      </dsp:txBody>
      <dsp:txXfrm>
        <a:off x="4315707" y="3642173"/>
        <a:ext cx="2948761" cy="4222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C0F45-8736-4169-850C-58ACB8DA3393}">
      <dsp:nvSpPr>
        <dsp:cNvPr id="0" name=""/>
        <dsp:cNvSpPr/>
      </dsp:nvSpPr>
      <dsp:spPr>
        <a:xfrm>
          <a:off x="3533238" y="1194464"/>
          <a:ext cx="1530190" cy="153037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803DE52-348F-4C8B-B57A-D56012D83479}">
      <dsp:nvSpPr>
        <dsp:cNvPr id="0" name=""/>
        <dsp:cNvSpPr/>
      </dsp:nvSpPr>
      <dsp:spPr>
        <a:xfrm>
          <a:off x="3421662" y="0"/>
          <a:ext cx="1753343" cy="93830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Line breaks – </a:t>
          </a:r>
          <a:r>
            <a:rPr lang="fr-BE" sz="2000" kern="1200" dirty="0" err="1" smtClean="0"/>
            <a:t>paragraphs</a:t>
          </a:r>
          <a:endParaRPr lang="fr-BE" sz="2000" kern="1200" dirty="0"/>
        </a:p>
      </dsp:txBody>
      <dsp:txXfrm>
        <a:off x="3421662" y="0"/>
        <a:ext cx="1753343" cy="938306"/>
      </dsp:txXfrm>
    </dsp:sp>
    <dsp:sp modelId="{6544A4CD-5BED-4B7E-A69A-7A466DD830D8}">
      <dsp:nvSpPr>
        <dsp:cNvPr id="0" name=""/>
        <dsp:cNvSpPr/>
      </dsp:nvSpPr>
      <dsp:spPr>
        <a:xfrm>
          <a:off x="3982094" y="1410274"/>
          <a:ext cx="1530190" cy="153037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6FF500F-5656-4E75-A1B5-2AB36F2EF401}">
      <dsp:nvSpPr>
        <dsp:cNvPr id="0" name=""/>
        <dsp:cNvSpPr/>
      </dsp:nvSpPr>
      <dsp:spPr>
        <a:xfrm>
          <a:off x="5701008" y="891391"/>
          <a:ext cx="1657706" cy="10321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Styles – types, application, </a:t>
          </a:r>
          <a:r>
            <a:rPr lang="fr-BE" sz="2000" kern="1200" dirty="0" err="1" smtClean="0"/>
            <a:t>re-style</a:t>
          </a:r>
          <a:endParaRPr lang="fr-BE" sz="2000" kern="1200" dirty="0"/>
        </a:p>
      </dsp:txBody>
      <dsp:txXfrm>
        <a:off x="5701008" y="891391"/>
        <a:ext cx="1657706" cy="1032137"/>
      </dsp:txXfrm>
    </dsp:sp>
    <dsp:sp modelId="{99C328A7-F0E9-4E7F-BC58-A1E2EB8FD991}">
      <dsp:nvSpPr>
        <dsp:cNvPr id="0" name=""/>
        <dsp:cNvSpPr/>
      </dsp:nvSpPr>
      <dsp:spPr>
        <a:xfrm>
          <a:off x="4092395" y="1895848"/>
          <a:ext cx="1530190" cy="153037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6BA1F38-AA83-412C-9FA9-3D57D1CAF322}">
      <dsp:nvSpPr>
        <dsp:cNvPr id="0" name=""/>
        <dsp:cNvSpPr/>
      </dsp:nvSpPr>
      <dsp:spPr>
        <a:xfrm>
          <a:off x="5860403" y="2205020"/>
          <a:ext cx="1625827" cy="11025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Page breaks / Section breaks</a:t>
          </a:r>
          <a:endParaRPr lang="fr-BE" sz="2000" kern="1200" dirty="0"/>
        </a:p>
      </dsp:txBody>
      <dsp:txXfrm>
        <a:off x="5860403" y="2205020"/>
        <a:ext cx="1625827" cy="1102510"/>
      </dsp:txXfrm>
    </dsp:sp>
    <dsp:sp modelId="{16C02695-536E-4426-8DF6-98BAB808A695}">
      <dsp:nvSpPr>
        <dsp:cNvPr id="0" name=""/>
        <dsp:cNvSpPr/>
      </dsp:nvSpPr>
      <dsp:spPr>
        <a:xfrm>
          <a:off x="3781894" y="2285245"/>
          <a:ext cx="1530190" cy="153037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A049E46-E753-4CFD-B7A6-EF477B4D8E13}">
      <dsp:nvSpPr>
        <dsp:cNvPr id="0" name=""/>
        <dsp:cNvSpPr/>
      </dsp:nvSpPr>
      <dsp:spPr>
        <a:xfrm>
          <a:off x="5159066" y="3682853"/>
          <a:ext cx="1753343" cy="100867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Templates</a:t>
          </a:r>
          <a:r>
            <a:rPr lang="fr-BE" sz="2000" kern="1200" dirty="0" smtClean="0"/>
            <a:t> and </a:t>
          </a:r>
          <a:r>
            <a:rPr lang="fr-BE" sz="2000" kern="1200" dirty="0" err="1" smtClean="0"/>
            <a:t>template</a:t>
          </a:r>
          <a:r>
            <a:rPr lang="fr-BE" sz="2000" kern="1200" dirty="0" smtClean="0"/>
            <a:t> locations</a:t>
          </a:r>
          <a:endParaRPr lang="fr-BE" sz="2000" kern="1200" dirty="0"/>
        </a:p>
      </dsp:txBody>
      <dsp:txXfrm>
        <a:off x="5159066" y="3682853"/>
        <a:ext cx="1753343" cy="1008679"/>
      </dsp:txXfrm>
    </dsp:sp>
    <dsp:sp modelId="{0B2B76ED-DCA2-4767-A474-263A7FED8E55}">
      <dsp:nvSpPr>
        <dsp:cNvPr id="0" name=""/>
        <dsp:cNvSpPr/>
      </dsp:nvSpPr>
      <dsp:spPr>
        <a:xfrm>
          <a:off x="3284582" y="2285245"/>
          <a:ext cx="1530190" cy="1530378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67BA243-1D52-47AB-90E3-511EBC4A62BD}">
      <dsp:nvSpPr>
        <dsp:cNvPr id="0" name=""/>
        <dsp:cNvSpPr/>
      </dsp:nvSpPr>
      <dsp:spPr>
        <a:xfrm>
          <a:off x="1684258" y="3682853"/>
          <a:ext cx="1753343" cy="100867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Fields and </a:t>
          </a:r>
          <a:r>
            <a:rPr lang="fr-BE" sz="2000" kern="1200" dirty="0" err="1" smtClean="0"/>
            <a:t>Forms</a:t>
          </a:r>
          <a:endParaRPr lang="fr-BE" sz="2000" kern="1200" dirty="0"/>
        </a:p>
      </dsp:txBody>
      <dsp:txXfrm>
        <a:off x="1684258" y="3682853"/>
        <a:ext cx="1753343" cy="1008679"/>
      </dsp:txXfrm>
    </dsp:sp>
    <dsp:sp modelId="{61E6189A-AFDC-47BB-ABDC-650CB77C729F}">
      <dsp:nvSpPr>
        <dsp:cNvPr id="0" name=""/>
        <dsp:cNvSpPr/>
      </dsp:nvSpPr>
      <dsp:spPr>
        <a:xfrm>
          <a:off x="2974081" y="1895848"/>
          <a:ext cx="1530190" cy="153037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639BC3-3ED8-42EB-BFB1-DBC271D970FE}">
      <dsp:nvSpPr>
        <dsp:cNvPr id="0" name=""/>
        <dsp:cNvSpPr/>
      </dsp:nvSpPr>
      <dsp:spPr>
        <a:xfrm>
          <a:off x="1110437" y="2205020"/>
          <a:ext cx="1625827" cy="11025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Widows</a:t>
          </a:r>
          <a:r>
            <a:rPr lang="fr-BE" sz="2000" kern="1200" dirty="0" smtClean="0"/>
            <a:t> and </a:t>
          </a:r>
          <a:r>
            <a:rPr lang="fr-BE" sz="2000" kern="1200" dirty="0" err="1" smtClean="0"/>
            <a:t>orphans</a:t>
          </a:r>
          <a:endParaRPr lang="fr-BE" sz="2000" kern="1200" dirty="0"/>
        </a:p>
      </dsp:txBody>
      <dsp:txXfrm>
        <a:off x="1110437" y="2205020"/>
        <a:ext cx="1625827" cy="1102510"/>
      </dsp:txXfrm>
    </dsp:sp>
    <dsp:sp modelId="{BADA2DB8-A522-404E-BCAA-48E3511B5029}">
      <dsp:nvSpPr>
        <dsp:cNvPr id="0" name=""/>
        <dsp:cNvSpPr/>
      </dsp:nvSpPr>
      <dsp:spPr>
        <a:xfrm>
          <a:off x="3084382" y="1410274"/>
          <a:ext cx="1530190" cy="153037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8B052C8-77CD-46A9-9280-42DB26719B1D}">
      <dsp:nvSpPr>
        <dsp:cNvPr id="0" name=""/>
        <dsp:cNvSpPr/>
      </dsp:nvSpPr>
      <dsp:spPr>
        <a:xfrm>
          <a:off x="1237953" y="891391"/>
          <a:ext cx="1657706" cy="10321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Multi-</a:t>
          </a:r>
          <a:r>
            <a:rPr lang="fr-BE" sz="2000" kern="1200" dirty="0" err="1" smtClean="0"/>
            <a:t>lists</a:t>
          </a:r>
          <a:r>
            <a:rPr lang="fr-BE" sz="2000" kern="1200" dirty="0" smtClean="0"/>
            <a:t> and multi-</a:t>
          </a:r>
          <a:r>
            <a:rPr lang="fr-BE" sz="2000" kern="1200" dirty="0" err="1" smtClean="0"/>
            <a:t>numbering</a:t>
          </a:r>
          <a:endParaRPr lang="fr-BE" sz="2000" kern="1200" dirty="0"/>
        </a:p>
      </dsp:txBody>
      <dsp:txXfrm>
        <a:off x="1237953" y="891391"/>
        <a:ext cx="1657706" cy="1032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916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972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876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3635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257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8042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3854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680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267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619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429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522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39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116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527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582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6E078-980A-4904-B6BB-D5C41D7EC223}" type="datetimeFigureOut">
              <a:rPr lang="fr-BE" smtClean="0"/>
              <a:t>03/11/2019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1D2059-3B0B-46EC-A2A0-10D10FBFC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231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Word </a:t>
            </a:r>
            <a:r>
              <a:rPr lang="fr-BE" dirty="0" err="1" smtClean="0"/>
              <a:t>tips</a:t>
            </a:r>
            <a:r>
              <a:rPr lang="fr-BE" dirty="0" smtClean="0"/>
              <a:t> &amp; insights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12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Shortcuts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err="1" smtClean="0"/>
              <a:t>Shft</a:t>
            </a:r>
            <a:r>
              <a:rPr lang="fr-BE" dirty="0" smtClean="0"/>
              <a:t> to </a:t>
            </a:r>
            <a:r>
              <a:rPr lang="fr-BE" dirty="0" err="1" smtClean="0"/>
              <a:t>activate</a:t>
            </a:r>
            <a:r>
              <a:rPr lang="fr-BE" dirty="0" smtClean="0"/>
              <a:t> </a:t>
            </a:r>
            <a:r>
              <a:rPr lang="fr-BE" dirty="0" err="1" smtClean="0"/>
              <a:t>selection</a:t>
            </a:r>
            <a:endParaRPr lang="fr-BE" dirty="0" smtClean="0"/>
          </a:p>
          <a:p>
            <a:r>
              <a:rPr lang="fr-BE" dirty="0" smtClean="0"/>
              <a:t>Double click </a:t>
            </a:r>
            <a:r>
              <a:rPr lang="fr-BE" dirty="0" err="1" smtClean="0"/>
              <a:t>word</a:t>
            </a:r>
            <a:r>
              <a:rPr lang="fr-BE" dirty="0" smtClean="0"/>
              <a:t>,  clicks </a:t>
            </a:r>
            <a:r>
              <a:rPr lang="fr-BE" dirty="0" err="1" smtClean="0"/>
              <a:t>left</a:t>
            </a:r>
            <a:r>
              <a:rPr lang="fr-BE" dirty="0" smtClean="0"/>
              <a:t> </a:t>
            </a:r>
            <a:r>
              <a:rPr lang="fr-BE" dirty="0" err="1" smtClean="0"/>
              <a:t>margin</a:t>
            </a:r>
            <a:r>
              <a:rPr lang="fr-BE" dirty="0" smtClean="0"/>
              <a:t>, or </a:t>
            </a:r>
            <a:r>
              <a:rPr lang="fr-BE" dirty="0" err="1" smtClean="0"/>
              <a:t>alternatively</a:t>
            </a:r>
            <a:r>
              <a:rPr lang="fr-BE" dirty="0" smtClean="0"/>
              <a:t> F8</a:t>
            </a:r>
          </a:p>
          <a:p>
            <a:r>
              <a:rPr lang="fr-BE" dirty="0" smtClean="0"/>
              <a:t>Ctrl + </a:t>
            </a:r>
            <a:r>
              <a:rPr lang="fr-BE" dirty="0" err="1" smtClean="0"/>
              <a:t>arrows</a:t>
            </a:r>
            <a:r>
              <a:rPr lang="fr-BE" dirty="0" smtClean="0"/>
              <a:t> </a:t>
            </a:r>
          </a:p>
          <a:p>
            <a:r>
              <a:rPr lang="fr-BE" dirty="0" smtClean="0"/>
              <a:t>Home and End</a:t>
            </a:r>
          </a:p>
          <a:p>
            <a:r>
              <a:rPr lang="fr-BE" dirty="0" smtClean="0"/>
              <a:t>Ctrl + G or F5 – Go to</a:t>
            </a:r>
          </a:p>
          <a:p>
            <a:r>
              <a:rPr lang="fr-BE" dirty="0" err="1" smtClean="0"/>
              <a:t>Shft</a:t>
            </a:r>
            <a:r>
              <a:rPr lang="fr-BE" dirty="0" smtClean="0"/>
              <a:t> F3</a:t>
            </a:r>
          </a:p>
          <a:p>
            <a:r>
              <a:rPr lang="fr-BE" dirty="0" smtClean="0"/>
              <a:t>F4 </a:t>
            </a:r>
            <a:r>
              <a:rPr lang="fr-BE" dirty="0" err="1" smtClean="0"/>
              <a:t>repeat</a:t>
            </a:r>
            <a:endParaRPr lang="fr-BE" dirty="0" smtClean="0"/>
          </a:p>
          <a:p>
            <a:r>
              <a:rPr lang="fr-BE" dirty="0" smtClean="0"/>
              <a:t>Ctrl + </a:t>
            </a:r>
            <a:r>
              <a:rPr lang="fr-BE" dirty="0" err="1" smtClean="0"/>
              <a:t>backspace</a:t>
            </a:r>
            <a:r>
              <a:rPr lang="fr-BE" dirty="0" smtClean="0"/>
              <a:t> – Ctrl + </a:t>
            </a:r>
            <a:r>
              <a:rPr lang="fr-BE" dirty="0" err="1" smtClean="0"/>
              <a:t>delete</a:t>
            </a:r>
            <a:endParaRPr lang="fr-BE" dirty="0" smtClean="0"/>
          </a:p>
          <a:p>
            <a:r>
              <a:rPr lang="fr-BE" dirty="0" smtClean="0"/>
              <a:t>Ctrl B – Ctrl I – Ctrl U</a:t>
            </a:r>
          </a:p>
          <a:p>
            <a:r>
              <a:rPr lang="fr-BE" dirty="0" smtClean="0"/>
              <a:t>Ctrl L – Ctrl R – Ctrl E</a:t>
            </a:r>
          </a:p>
          <a:p>
            <a:endParaRPr lang="fr-B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9782364"/>
              </p:ext>
            </p:extLst>
          </p:nvPr>
        </p:nvGraphicFramePr>
        <p:xfrm>
          <a:off x="5089525" y="2160588"/>
          <a:ext cx="41846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650">
                  <a:extLst>
                    <a:ext uri="{9D8B030D-6E8A-4147-A177-3AD203B41FA5}">
                      <a16:colId xmlns:a16="http://schemas.microsoft.com/office/drawing/2014/main" val="1010449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In tables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2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Tab</a:t>
                      </a:r>
                      <a:r>
                        <a:rPr lang="fr-BE" baseline="0" dirty="0" smtClean="0"/>
                        <a:t> and Shift-Tab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844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Alt-Home Alt-End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7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Alt-</a:t>
                      </a:r>
                      <a:r>
                        <a:rPr lang="fr-BE" dirty="0" err="1" smtClean="0"/>
                        <a:t>Pgup</a:t>
                      </a:r>
                      <a:r>
                        <a:rPr lang="fr-BE" dirty="0" smtClean="0"/>
                        <a:t> Alt-</a:t>
                      </a:r>
                      <a:r>
                        <a:rPr lang="fr-BE" dirty="0" err="1" smtClean="0"/>
                        <a:t>Pgdn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54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Ctrl-tab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00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Ctrl-</a:t>
                      </a:r>
                      <a:r>
                        <a:rPr lang="fr-BE" dirty="0" err="1" smtClean="0"/>
                        <a:t>Shft</a:t>
                      </a:r>
                      <a:r>
                        <a:rPr lang="fr-BE" dirty="0" smtClean="0"/>
                        <a:t>-Enter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328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Select </a:t>
                      </a:r>
                      <a:r>
                        <a:rPr lang="fr-BE" dirty="0" err="1" smtClean="0"/>
                        <a:t>columns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8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Select </a:t>
                      </a:r>
                      <a:r>
                        <a:rPr lang="fr-BE" dirty="0" err="1" smtClean="0"/>
                        <a:t>with</a:t>
                      </a:r>
                      <a:r>
                        <a:rPr lang="fr-BE" dirty="0" smtClean="0"/>
                        <a:t> </a:t>
                      </a:r>
                      <a:r>
                        <a:rPr lang="fr-BE" dirty="0" err="1" smtClean="0"/>
                        <a:t>Shft</a:t>
                      </a:r>
                      <a:r>
                        <a:rPr lang="fr-BE" dirty="0" smtClean="0"/>
                        <a:t> 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9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48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Shortcuts</a:t>
            </a:r>
            <a:endParaRPr lang="fr-B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71253937"/>
              </p:ext>
            </p:extLst>
          </p:nvPr>
        </p:nvGraphicFramePr>
        <p:xfrm>
          <a:off x="677334" y="2030931"/>
          <a:ext cx="4184035" cy="4010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9782364"/>
              </p:ext>
            </p:extLst>
          </p:nvPr>
        </p:nvGraphicFramePr>
        <p:xfrm>
          <a:off x="5089525" y="2160588"/>
          <a:ext cx="41846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650">
                  <a:extLst>
                    <a:ext uri="{9D8B030D-6E8A-4147-A177-3AD203B41FA5}">
                      <a16:colId xmlns:a16="http://schemas.microsoft.com/office/drawing/2014/main" val="1010449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In tables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2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Tab</a:t>
                      </a:r>
                      <a:r>
                        <a:rPr lang="fr-BE" baseline="0" dirty="0" smtClean="0"/>
                        <a:t> and Shift-Tab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844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Alt-Home Alt-End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7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Alt-</a:t>
                      </a:r>
                      <a:r>
                        <a:rPr lang="fr-BE" dirty="0" err="1" smtClean="0"/>
                        <a:t>Pgup</a:t>
                      </a:r>
                      <a:r>
                        <a:rPr lang="fr-BE" dirty="0" smtClean="0"/>
                        <a:t> Alt-</a:t>
                      </a:r>
                      <a:r>
                        <a:rPr lang="fr-BE" dirty="0" err="1" smtClean="0"/>
                        <a:t>Pgdn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54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Ctrl-tab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00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Ctrl-</a:t>
                      </a:r>
                      <a:r>
                        <a:rPr lang="fr-BE" dirty="0" err="1" smtClean="0"/>
                        <a:t>Shft</a:t>
                      </a:r>
                      <a:r>
                        <a:rPr lang="fr-BE" dirty="0" smtClean="0"/>
                        <a:t>-Enter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328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Select </a:t>
                      </a:r>
                      <a:r>
                        <a:rPr lang="fr-BE" dirty="0" err="1" smtClean="0"/>
                        <a:t>columns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8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Select </a:t>
                      </a:r>
                      <a:r>
                        <a:rPr lang="fr-BE" dirty="0" err="1" smtClean="0"/>
                        <a:t>with</a:t>
                      </a:r>
                      <a:r>
                        <a:rPr lang="fr-BE" dirty="0" smtClean="0"/>
                        <a:t> </a:t>
                      </a:r>
                      <a:r>
                        <a:rPr lang="fr-BE" dirty="0" err="1" smtClean="0"/>
                        <a:t>Shft</a:t>
                      </a:r>
                      <a:r>
                        <a:rPr lang="fr-BE" dirty="0" smtClean="0"/>
                        <a:t> 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9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5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Productivity</a:t>
            </a:r>
            <a:endParaRPr lang="fr-B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329587"/>
              </p:ext>
            </p:extLst>
          </p:nvPr>
        </p:nvGraphicFramePr>
        <p:xfrm>
          <a:off x="462013" y="1428207"/>
          <a:ext cx="8585734" cy="4606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71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Insights</a:t>
            </a:r>
            <a:endParaRPr lang="fr-B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18776"/>
              </p:ext>
            </p:extLst>
          </p:nvPr>
        </p:nvGraphicFramePr>
        <p:xfrm>
          <a:off x="677334" y="1349829"/>
          <a:ext cx="8596668" cy="469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56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203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Word tips &amp; insights</vt:lpstr>
      <vt:lpstr>Shortcuts</vt:lpstr>
      <vt:lpstr>Shortcuts</vt:lpstr>
      <vt:lpstr>Productivity</vt:lpstr>
      <vt:lpstr>Insights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tips &amp; tricks</dc:title>
  <dc:creator>Puype Danny</dc:creator>
  <cp:lastModifiedBy>Puype Danny</cp:lastModifiedBy>
  <cp:revision>44</cp:revision>
  <dcterms:created xsi:type="dcterms:W3CDTF">2019-11-03T15:41:40Z</dcterms:created>
  <dcterms:modified xsi:type="dcterms:W3CDTF">2019-11-03T17:25:00Z</dcterms:modified>
</cp:coreProperties>
</file>