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6" r:id="rId1"/>
  </p:sldMasterIdLst>
  <p:notesMasterIdLst>
    <p:notesMasterId r:id="rId13"/>
  </p:notesMasterIdLst>
  <p:handoutMasterIdLst>
    <p:handoutMasterId r:id="rId14"/>
  </p:handoutMasterIdLst>
  <p:sldIdLst>
    <p:sldId id="256" r:id="rId2"/>
    <p:sldId id="274" r:id="rId3"/>
    <p:sldId id="276" r:id="rId4"/>
    <p:sldId id="280" r:id="rId5"/>
    <p:sldId id="311" r:id="rId6"/>
    <p:sldId id="314" r:id="rId7"/>
    <p:sldId id="315" r:id="rId8"/>
    <p:sldId id="316" r:id="rId9"/>
    <p:sldId id="296" r:id="rId10"/>
    <p:sldId id="264" r:id="rId11"/>
    <p:sldId id="265" r:id="rId12"/>
  </p:sldIdLst>
  <p:sldSz cx="9144000" cy="6858000" type="screen4x3"/>
  <p:notesSz cx="7099300" cy="10234613"/>
  <p:custShowLst>
    <p:custShow name="Nederlands" id="0">
      <p:sldLst>
        <p:sld r:id="rId2"/>
        <p:sld r:id="rId3"/>
        <p:sld r:id="rId4"/>
        <p:sld r:id="rId5"/>
        <p:sld r:id="rId6"/>
        <p:sld r:id="rId7"/>
        <p:sld r:id="rId8"/>
        <p:sld r:id="rId11"/>
        <p:sld r:id="rId12"/>
      </p:sldLst>
    </p:custShow>
  </p:custShow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78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67" autoAdjust="0"/>
    <p:restoredTop sz="89499" autoAdjust="0"/>
  </p:normalViewPr>
  <p:slideViewPr>
    <p:cSldViewPr>
      <p:cViewPr varScale="1">
        <p:scale>
          <a:sx n="94" d="100"/>
          <a:sy n="94" d="100"/>
        </p:scale>
        <p:origin x="91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438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098"/>
    </p:cViewPr>
  </p:sorterViewPr>
  <p:notesViewPr>
    <p:cSldViewPr>
      <p:cViewPr varScale="1">
        <p:scale>
          <a:sx n="71" d="100"/>
          <a:sy n="71" d="100"/>
        </p:scale>
        <p:origin x="-3372" y="-108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hyperlink" Target="http://acrobatusers.com/" TargetMode="External"/><Relationship Id="rId3" Type="http://schemas.openxmlformats.org/officeDocument/2006/relationships/hyperlink" Target="http://blogs.adobe.com/acrolaw" TargetMode="External"/><Relationship Id="rId7" Type="http://schemas.openxmlformats.org/officeDocument/2006/relationships/hyperlink" Target="http://www.enfocus.com/product.php?id=855" TargetMode="External"/><Relationship Id="rId12" Type="http://schemas.openxmlformats.org/officeDocument/2006/relationships/hyperlink" Target="http://www.pdflib.com/knowledge-base/pdfa" TargetMode="External"/><Relationship Id="rId2" Type="http://schemas.openxmlformats.org/officeDocument/2006/relationships/hyperlink" Target="http://www.pdfa.org/" TargetMode="External"/><Relationship Id="rId1" Type="http://schemas.openxmlformats.org/officeDocument/2006/relationships/hyperlink" Target="http://www.evermap.com/" TargetMode="External"/><Relationship Id="rId6" Type="http://schemas.openxmlformats.org/officeDocument/2006/relationships/hyperlink" Target="http://www.pdfscripting.com/" TargetMode="External"/><Relationship Id="rId11" Type="http://schemas.openxmlformats.org/officeDocument/2006/relationships/hyperlink" Target="http://www.designgeek.com/" TargetMode="External"/><Relationship Id="rId5" Type="http://schemas.openxmlformats.org/officeDocument/2006/relationships/hyperlink" Target="http://acrobatusers.com/forum/collaboration-commenting/preflight-errors-during-pdfa-1a-validation" TargetMode="External"/><Relationship Id="rId10" Type="http://schemas.openxmlformats.org/officeDocument/2006/relationships/hyperlink" Target="http://blogs.adobe.com/acrobat" TargetMode="External"/><Relationship Id="rId4" Type="http://schemas.openxmlformats.org/officeDocument/2006/relationships/hyperlink" Target="http://www.validatepdfa.com/" TargetMode="External"/><Relationship Id="rId9" Type="http://schemas.openxmlformats.org/officeDocument/2006/relationships/hyperlink" Target="http://www.evermap.com/javascript.asp" TargetMode="External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nfocus.com/product.php?id=855" TargetMode="External"/><Relationship Id="rId3" Type="http://schemas.openxmlformats.org/officeDocument/2006/relationships/hyperlink" Target="http://www.pdflib.com/knowledge-base/pdfa" TargetMode="External"/><Relationship Id="rId7" Type="http://schemas.openxmlformats.org/officeDocument/2006/relationships/hyperlink" Target="http://www.designgeek.com/" TargetMode="External"/><Relationship Id="rId12" Type="http://schemas.openxmlformats.org/officeDocument/2006/relationships/hyperlink" Target="http://www.evermap.com/javascript.asp" TargetMode="External"/><Relationship Id="rId2" Type="http://schemas.openxmlformats.org/officeDocument/2006/relationships/hyperlink" Target="http://www.validatepdfa.com/" TargetMode="External"/><Relationship Id="rId1" Type="http://schemas.openxmlformats.org/officeDocument/2006/relationships/hyperlink" Target="http://www.pdfa.org/" TargetMode="External"/><Relationship Id="rId6" Type="http://schemas.openxmlformats.org/officeDocument/2006/relationships/hyperlink" Target="http://blogs.adobe.com/acrobat" TargetMode="External"/><Relationship Id="rId11" Type="http://schemas.openxmlformats.org/officeDocument/2006/relationships/hyperlink" Target="http://www.pdfscripting.com/" TargetMode="External"/><Relationship Id="rId5" Type="http://schemas.openxmlformats.org/officeDocument/2006/relationships/hyperlink" Target="http://acrobatusers.com/" TargetMode="External"/><Relationship Id="rId10" Type="http://schemas.openxmlformats.org/officeDocument/2006/relationships/hyperlink" Target="http://acrobatusers.com/forum/collaboration-commenting/preflight-errors-during-pdfa-1a-validation" TargetMode="External"/><Relationship Id="rId4" Type="http://schemas.openxmlformats.org/officeDocument/2006/relationships/hyperlink" Target="http://blogs.adobe.com/acrolaw" TargetMode="External"/><Relationship Id="rId9" Type="http://schemas.openxmlformats.org/officeDocument/2006/relationships/hyperlink" Target="http://www.evermap.com/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BB4EAEE-BD03-4D8A-8989-B5A43BC9F306}" type="doc">
      <dgm:prSet loTypeId="urn:microsoft.com/office/officeart/2005/8/layout/vList2" loCatId="list" qsTypeId="urn:microsoft.com/office/officeart/2005/8/quickstyle/simple4" qsCatId="simple" csTypeId="urn:microsoft.com/office/officeart/2005/8/colors/accent2_3" csCatId="accent2" phldr="1"/>
      <dgm:spPr/>
      <dgm:t>
        <a:bodyPr/>
        <a:lstStyle/>
        <a:p>
          <a:endParaRPr lang="en-GB"/>
        </a:p>
      </dgm:t>
    </dgm:pt>
    <dgm:pt modelId="{785E160B-9016-4828-BBDA-FFB328259343}">
      <dgm:prSet phldrT="[Text]" custT="1"/>
      <dgm:spPr/>
      <dgm:t>
        <a:bodyPr/>
        <a:lstStyle/>
        <a:p>
          <a:r>
            <a:rPr lang="en-US" sz="1600" b="1" dirty="0" err="1" smtClean="0"/>
            <a:t>Autonoom</a:t>
          </a:r>
          <a:r>
            <a:rPr lang="en-US" sz="1600" dirty="0" smtClean="0"/>
            <a:t> – </a:t>
          </a:r>
          <a:r>
            <a:rPr lang="en-US" sz="1600" dirty="0" err="1" smtClean="0"/>
            <a:t>bijv</a:t>
          </a:r>
          <a:r>
            <a:rPr lang="en-US" sz="1600" dirty="0" smtClean="0"/>
            <a:t>. </a:t>
          </a:r>
          <a:r>
            <a:rPr lang="en-US" sz="1600" dirty="0" err="1" smtClean="0"/>
            <a:t>geen</a:t>
          </a:r>
          <a:r>
            <a:rPr lang="en-US" sz="1600" dirty="0" smtClean="0"/>
            <a:t> embedded fonts &amp; </a:t>
          </a:r>
          <a:r>
            <a:rPr lang="en-US" sz="1600" dirty="0" err="1" smtClean="0"/>
            <a:t>kleur</a:t>
          </a:r>
          <a:r>
            <a:rPr lang="en-US" sz="1600" dirty="0" smtClean="0"/>
            <a:t> </a:t>
          </a:r>
          <a:r>
            <a:rPr lang="en-US" sz="1600" dirty="0" err="1" smtClean="0"/>
            <a:t>informatie</a:t>
          </a:r>
          <a:endParaRPr lang="en-GB" sz="1600" dirty="0"/>
        </a:p>
      </dgm:t>
    </dgm:pt>
    <dgm:pt modelId="{B5F48DA1-B365-4D49-9EBD-6637ACD2D2EE}" type="parTrans" cxnId="{A7EBDA3C-D193-4743-82D2-62E86EFB02AC}">
      <dgm:prSet/>
      <dgm:spPr/>
      <dgm:t>
        <a:bodyPr/>
        <a:lstStyle/>
        <a:p>
          <a:endParaRPr lang="en-GB" sz="1600"/>
        </a:p>
      </dgm:t>
    </dgm:pt>
    <dgm:pt modelId="{9E148387-6CBF-467D-A9CE-3B92D8BDA7BB}" type="sibTrans" cxnId="{A7EBDA3C-D193-4743-82D2-62E86EFB02AC}">
      <dgm:prSet/>
      <dgm:spPr/>
      <dgm:t>
        <a:bodyPr/>
        <a:lstStyle/>
        <a:p>
          <a:endParaRPr lang="en-GB" sz="1600"/>
        </a:p>
      </dgm:t>
    </dgm:pt>
    <dgm:pt modelId="{4597FD2D-B33B-4B6D-9918-36E994ABFE9A}">
      <dgm:prSet phldrT="[Text]" custT="1"/>
      <dgm:spPr/>
      <dgm:t>
        <a:bodyPr/>
        <a:lstStyle/>
        <a:p>
          <a:r>
            <a:rPr lang="en-US" sz="1600" b="1" dirty="0" err="1" smtClean="0"/>
            <a:t>Zichzelf</a:t>
          </a:r>
          <a:r>
            <a:rPr lang="en-US" sz="1600" b="1" dirty="0" smtClean="0"/>
            <a:t> </a:t>
          </a:r>
          <a:r>
            <a:rPr lang="en-US" sz="1600" b="1" dirty="0" err="1" smtClean="0"/>
            <a:t>beschrijvende</a:t>
          </a:r>
          <a:r>
            <a:rPr lang="en-US" sz="1600" b="1" dirty="0" smtClean="0"/>
            <a:t> </a:t>
          </a:r>
          <a:r>
            <a:rPr lang="en-US" sz="1600" b="1" dirty="0" err="1" smtClean="0"/>
            <a:t>bestanden</a:t>
          </a:r>
          <a:r>
            <a:rPr lang="en-US" sz="1600" b="1" dirty="0" smtClean="0"/>
            <a:t> </a:t>
          </a:r>
          <a:r>
            <a:rPr lang="en-US" sz="1600" dirty="0" smtClean="0"/>
            <a:t>– </a:t>
          </a:r>
          <a:r>
            <a:rPr lang="en-US" sz="1600" dirty="0" err="1" smtClean="0"/>
            <a:t>bijv</a:t>
          </a:r>
          <a:r>
            <a:rPr lang="en-US" sz="1600" dirty="0" smtClean="0"/>
            <a:t>. </a:t>
          </a:r>
          <a:r>
            <a:rPr lang="en-US" sz="1600" dirty="0" err="1" smtClean="0"/>
            <a:t>ingebedde</a:t>
          </a:r>
          <a:r>
            <a:rPr lang="en-US" sz="1600" dirty="0" smtClean="0"/>
            <a:t> metadata, </a:t>
          </a:r>
          <a:r>
            <a:rPr lang="en-US" sz="1600" dirty="0" err="1" smtClean="0"/>
            <a:t>structuur</a:t>
          </a:r>
          <a:endParaRPr lang="en-GB" sz="1600" dirty="0"/>
        </a:p>
      </dgm:t>
    </dgm:pt>
    <dgm:pt modelId="{5FEC5A07-1A8D-4BB4-B70F-9F96AB4404FE}" type="parTrans" cxnId="{4BC85576-9E1B-4A9D-8C11-E30CA049F0AA}">
      <dgm:prSet/>
      <dgm:spPr/>
      <dgm:t>
        <a:bodyPr/>
        <a:lstStyle/>
        <a:p>
          <a:endParaRPr lang="en-GB" sz="1600"/>
        </a:p>
      </dgm:t>
    </dgm:pt>
    <dgm:pt modelId="{A691DECC-1445-4CC3-A2D1-7B0EBD49B439}" type="sibTrans" cxnId="{4BC85576-9E1B-4A9D-8C11-E30CA049F0AA}">
      <dgm:prSet/>
      <dgm:spPr/>
      <dgm:t>
        <a:bodyPr/>
        <a:lstStyle/>
        <a:p>
          <a:endParaRPr lang="en-GB" sz="1600"/>
        </a:p>
      </dgm:t>
    </dgm:pt>
    <dgm:pt modelId="{02C1BF0C-8D7D-4DBA-8999-66DF8226ECCA}">
      <dgm:prSet phldrT="[Text]" custT="1"/>
      <dgm:spPr/>
      <dgm:t>
        <a:bodyPr/>
        <a:lstStyle/>
        <a:p>
          <a:r>
            <a:rPr lang="en-US" sz="1600" b="1" dirty="0" err="1" smtClean="0"/>
            <a:t>Apparaat</a:t>
          </a:r>
          <a:r>
            <a:rPr lang="en-US" sz="1600" b="1" dirty="0" smtClean="0"/>
            <a:t> </a:t>
          </a:r>
          <a:r>
            <a:rPr lang="en-US" sz="1600" b="1" dirty="0" err="1" smtClean="0"/>
            <a:t>onafhankelijk</a:t>
          </a:r>
          <a:endParaRPr lang="en-GB" sz="1600" b="1" dirty="0"/>
        </a:p>
      </dgm:t>
    </dgm:pt>
    <dgm:pt modelId="{1D244822-888B-4B9C-9ED1-0F6FFE57E149}" type="parTrans" cxnId="{0EFD2E14-D348-4387-A54F-5ED053891140}">
      <dgm:prSet/>
      <dgm:spPr/>
      <dgm:t>
        <a:bodyPr/>
        <a:lstStyle/>
        <a:p>
          <a:endParaRPr lang="en-GB" sz="1600"/>
        </a:p>
      </dgm:t>
    </dgm:pt>
    <dgm:pt modelId="{A11F11E8-ACF7-440A-B1F3-26936402615D}" type="sibTrans" cxnId="{0EFD2E14-D348-4387-A54F-5ED053891140}">
      <dgm:prSet/>
      <dgm:spPr/>
      <dgm:t>
        <a:bodyPr/>
        <a:lstStyle/>
        <a:p>
          <a:endParaRPr lang="en-GB" sz="1600"/>
        </a:p>
      </dgm:t>
    </dgm:pt>
    <dgm:pt modelId="{81A14BAE-D1BD-4161-96FE-C3D6822CA155}">
      <dgm:prSet custT="1"/>
      <dgm:spPr/>
      <dgm:t>
        <a:bodyPr/>
        <a:lstStyle/>
        <a:p>
          <a:r>
            <a:rPr lang="en-US" sz="1600" b="1" dirty="0" err="1" smtClean="0"/>
            <a:t>Onbelemmerde</a:t>
          </a:r>
          <a:r>
            <a:rPr lang="en-US" sz="1600" b="1" dirty="0" smtClean="0"/>
            <a:t> </a:t>
          </a:r>
          <a:r>
            <a:rPr lang="en-US" sz="1600" b="1" dirty="0" err="1" smtClean="0"/>
            <a:t>toegang</a:t>
          </a:r>
          <a:r>
            <a:rPr lang="en-US" sz="1600" b="1" dirty="0" smtClean="0"/>
            <a:t> </a:t>
          </a:r>
          <a:r>
            <a:rPr lang="en-US" sz="1600" dirty="0" smtClean="0"/>
            <a:t>– </a:t>
          </a:r>
          <a:r>
            <a:rPr lang="en-US" sz="1600" dirty="0" err="1" smtClean="0"/>
            <a:t>bijv</a:t>
          </a:r>
          <a:r>
            <a:rPr lang="en-US" sz="1600" dirty="0" smtClean="0"/>
            <a:t>. </a:t>
          </a:r>
          <a:r>
            <a:rPr lang="en-US" sz="1600" dirty="0" err="1" smtClean="0"/>
            <a:t>geen</a:t>
          </a:r>
          <a:r>
            <a:rPr lang="en-US" sz="1600" dirty="0" smtClean="0"/>
            <a:t> </a:t>
          </a:r>
          <a:r>
            <a:rPr lang="en-US" sz="1600" dirty="0" err="1" smtClean="0"/>
            <a:t>encryptie</a:t>
          </a:r>
          <a:r>
            <a:rPr lang="en-US" sz="1600" dirty="0" smtClean="0"/>
            <a:t> of </a:t>
          </a:r>
          <a:r>
            <a:rPr lang="en-US" sz="1600" dirty="0" err="1" smtClean="0"/>
            <a:t>toegangs</a:t>
          </a:r>
          <a:r>
            <a:rPr lang="en-US" sz="1600" dirty="0" smtClean="0"/>
            <a:t> </a:t>
          </a:r>
          <a:r>
            <a:rPr lang="en-US" sz="1600" dirty="0" err="1" smtClean="0"/>
            <a:t>controle</a:t>
          </a:r>
          <a:r>
            <a:rPr lang="en-US" sz="1600" dirty="0" smtClean="0"/>
            <a:t> </a:t>
          </a:r>
          <a:r>
            <a:rPr lang="en-US" sz="1600" dirty="0" err="1" smtClean="0"/>
            <a:t>buiten</a:t>
          </a:r>
          <a:r>
            <a:rPr lang="en-US" sz="1600" dirty="0" smtClean="0"/>
            <a:t> de file</a:t>
          </a:r>
        </a:p>
      </dgm:t>
    </dgm:pt>
    <dgm:pt modelId="{62F55A17-582A-468E-9D48-969A6313FA28}" type="parTrans" cxnId="{50B6662B-C803-4A7F-A1F1-26BECCEB8EAB}">
      <dgm:prSet/>
      <dgm:spPr/>
      <dgm:t>
        <a:bodyPr/>
        <a:lstStyle/>
        <a:p>
          <a:endParaRPr lang="en-GB" sz="1600"/>
        </a:p>
      </dgm:t>
    </dgm:pt>
    <dgm:pt modelId="{CD229CCC-C831-48F2-853D-09702C48E08C}" type="sibTrans" cxnId="{50B6662B-C803-4A7F-A1F1-26BECCEB8EAB}">
      <dgm:prSet/>
      <dgm:spPr/>
      <dgm:t>
        <a:bodyPr/>
        <a:lstStyle/>
        <a:p>
          <a:endParaRPr lang="en-GB" sz="1600"/>
        </a:p>
      </dgm:t>
    </dgm:pt>
    <dgm:pt modelId="{2E7B0E32-5364-4723-97B6-F149B8EC7357}">
      <dgm:prSet custT="1"/>
      <dgm:spPr/>
      <dgm:t>
        <a:bodyPr/>
        <a:lstStyle/>
        <a:p>
          <a:r>
            <a:rPr lang="en-US" sz="1600" b="1" dirty="0" err="1" smtClean="0"/>
            <a:t>Overal</a:t>
          </a:r>
          <a:r>
            <a:rPr lang="en-US" sz="1600" b="1" dirty="0" smtClean="0"/>
            <a:t> </a:t>
          </a:r>
          <a:r>
            <a:rPr lang="en-US" sz="1600" b="1" dirty="0" err="1" smtClean="0"/>
            <a:t>beschikbaar</a:t>
          </a:r>
          <a:r>
            <a:rPr lang="en-US" sz="1600" b="1" dirty="0" smtClean="0"/>
            <a:t>, </a:t>
          </a:r>
          <a:r>
            <a:rPr lang="en-US" sz="1600" b="1" dirty="0" err="1" smtClean="0"/>
            <a:t>wijdverspreid</a:t>
          </a:r>
          <a:r>
            <a:rPr lang="en-US" sz="1600" b="1" dirty="0" smtClean="0"/>
            <a:t> </a:t>
          </a:r>
          <a:r>
            <a:rPr lang="en-US" sz="1600" b="1" dirty="0" err="1" smtClean="0"/>
            <a:t>formaat</a:t>
          </a:r>
          <a:endParaRPr lang="en-US" sz="1600" b="1" dirty="0" smtClean="0"/>
        </a:p>
      </dgm:t>
    </dgm:pt>
    <dgm:pt modelId="{32C8669B-CF9B-42F1-88ED-18419ECE6432}" type="parTrans" cxnId="{D3070CDB-718D-49B2-A1D5-25DD901DAC9D}">
      <dgm:prSet/>
      <dgm:spPr/>
      <dgm:t>
        <a:bodyPr/>
        <a:lstStyle/>
        <a:p>
          <a:endParaRPr lang="en-GB" sz="1600"/>
        </a:p>
      </dgm:t>
    </dgm:pt>
    <dgm:pt modelId="{D1310C16-177D-4806-BF23-1A036C794CCD}" type="sibTrans" cxnId="{D3070CDB-718D-49B2-A1D5-25DD901DAC9D}">
      <dgm:prSet/>
      <dgm:spPr/>
      <dgm:t>
        <a:bodyPr/>
        <a:lstStyle/>
        <a:p>
          <a:endParaRPr lang="en-GB" sz="1600"/>
        </a:p>
      </dgm:t>
    </dgm:pt>
    <dgm:pt modelId="{FAFD41FF-FD2D-48A0-B93D-44F1DB388624}">
      <dgm:prSet custT="1"/>
      <dgm:spPr/>
      <dgm:t>
        <a:bodyPr/>
        <a:lstStyle/>
        <a:p>
          <a:r>
            <a:rPr lang="en-US" sz="1600" b="1" dirty="0" err="1" smtClean="0"/>
            <a:t>Geen</a:t>
          </a:r>
          <a:r>
            <a:rPr lang="en-US" sz="1600" b="1" dirty="0" smtClean="0"/>
            <a:t> multimedia</a:t>
          </a:r>
        </a:p>
      </dgm:t>
    </dgm:pt>
    <dgm:pt modelId="{F8320E4E-D075-43E7-B114-0190D559085B}" type="parTrans" cxnId="{E6918A00-9753-40D6-9C8D-B4A3B48049BA}">
      <dgm:prSet/>
      <dgm:spPr/>
      <dgm:t>
        <a:bodyPr/>
        <a:lstStyle/>
        <a:p>
          <a:endParaRPr lang="en-GB" sz="1600"/>
        </a:p>
      </dgm:t>
    </dgm:pt>
    <dgm:pt modelId="{387222D2-B507-4C2C-B103-5ADA1566FE1D}" type="sibTrans" cxnId="{E6918A00-9753-40D6-9C8D-B4A3B48049BA}">
      <dgm:prSet/>
      <dgm:spPr/>
      <dgm:t>
        <a:bodyPr/>
        <a:lstStyle/>
        <a:p>
          <a:endParaRPr lang="en-GB" sz="1600"/>
        </a:p>
      </dgm:t>
    </dgm:pt>
    <dgm:pt modelId="{ADEFD323-848B-4E2B-A012-034524D31456}">
      <dgm:prSet custT="1"/>
      <dgm:spPr/>
      <dgm:t>
        <a:bodyPr/>
        <a:lstStyle/>
        <a:p>
          <a:r>
            <a:rPr lang="en-US" sz="1600" b="1" dirty="0" err="1" smtClean="0"/>
            <a:t>Formulier</a:t>
          </a:r>
          <a:r>
            <a:rPr lang="en-US" sz="1600" b="1" dirty="0" smtClean="0"/>
            <a:t> </a:t>
          </a:r>
          <a:r>
            <a:rPr lang="en-US" sz="1600" b="1" dirty="0" err="1" smtClean="0"/>
            <a:t>velden</a:t>
          </a:r>
          <a:r>
            <a:rPr lang="en-US" sz="1600" b="1" dirty="0" smtClean="0"/>
            <a:t> </a:t>
          </a:r>
          <a:r>
            <a:rPr lang="en-US" sz="1600" dirty="0" err="1" smtClean="0"/>
            <a:t>zijn</a:t>
          </a:r>
          <a:r>
            <a:rPr lang="en-US" sz="1600" dirty="0" smtClean="0"/>
            <a:t> </a:t>
          </a:r>
          <a:r>
            <a:rPr lang="en-US" sz="1600" dirty="0" err="1" smtClean="0"/>
            <a:t>toegelaten</a:t>
          </a:r>
          <a:r>
            <a:rPr lang="en-US" sz="1600" dirty="0" smtClean="0"/>
            <a:t>, </a:t>
          </a:r>
          <a:r>
            <a:rPr lang="en-US" sz="1600" dirty="0" err="1" smtClean="0"/>
            <a:t>weliswaar</a:t>
          </a:r>
          <a:r>
            <a:rPr lang="en-US" sz="1600" dirty="0" smtClean="0"/>
            <a:t> </a:t>
          </a:r>
          <a:r>
            <a:rPr lang="en-US" sz="1600" dirty="0" err="1" smtClean="0"/>
            <a:t>zonder</a:t>
          </a:r>
          <a:r>
            <a:rPr lang="en-US" sz="1600" dirty="0" smtClean="0"/>
            <a:t> </a:t>
          </a:r>
          <a:r>
            <a:rPr lang="en-US" sz="1600" dirty="0" err="1" smtClean="0"/>
            <a:t>verborgen</a:t>
          </a:r>
          <a:r>
            <a:rPr lang="en-US" sz="1600" dirty="0" smtClean="0"/>
            <a:t> </a:t>
          </a:r>
          <a:r>
            <a:rPr lang="en-US" sz="1600" dirty="0" err="1" smtClean="0"/>
            <a:t>velden</a:t>
          </a:r>
          <a:r>
            <a:rPr lang="en-US" sz="1600" dirty="0" smtClean="0"/>
            <a:t> of </a:t>
          </a:r>
          <a:r>
            <a:rPr lang="en-US" sz="1600" dirty="0" err="1" smtClean="0"/>
            <a:t>javascript</a:t>
          </a:r>
          <a:endParaRPr lang="en-US" sz="1600" dirty="0" smtClean="0"/>
        </a:p>
      </dgm:t>
    </dgm:pt>
    <dgm:pt modelId="{60BA33AB-AF9C-47DA-A777-78CB91A48E61}" type="parTrans" cxnId="{709182DD-064A-4B1F-B062-EF19FCC3B3D9}">
      <dgm:prSet/>
      <dgm:spPr/>
      <dgm:t>
        <a:bodyPr/>
        <a:lstStyle/>
        <a:p>
          <a:endParaRPr lang="en-GB" sz="1600"/>
        </a:p>
      </dgm:t>
    </dgm:pt>
    <dgm:pt modelId="{5DB12687-105B-49DF-8C8C-B94ECDFFDC76}" type="sibTrans" cxnId="{709182DD-064A-4B1F-B062-EF19FCC3B3D9}">
      <dgm:prSet/>
      <dgm:spPr/>
      <dgm:t>
        <a:bodyPr/>
        <a:lstStyle/>
        <a:p>
          <a:endParaRPr lang="en-GB" sz="1600"/>
        </a:p>
      </dgm:t>
    </dgm:pt>
    <dgm:pt modelId="{C17C868E-4DFE-4239-B250-0065B9E5537C}">
      <dgm:prSet custT="1"/>
      <dgm:spPr/>
      <dgm:t>
        <a:bodyPr/>
        <a:lstStyle/>
        <a:p>
          <a:r>
            <a:rPr lang="en-US" sz="1600" b="1" dirty="0" err="1" smtClean="0"/>
            <a:t>Geen</a:t>
          </a:r>
          <a:r>
            <a:rPr lang="en-US" sz="1600" b="1" dirty="0" smtClean="0"/>
            <a:t> </a:t>
          </a:r>
          <a:r>
            <a:rPr lang="en-US" sz="1600" b="1" dirty="0" err="1" smtClean="0"/>
            <a:t>bijlagen</a:t>
          </a:r>
          <a:r>
            <a:rPr lang="en-US" sz="1600" b="1" dirty="0" smtClean="0"/>
            <a:t>  </a:t>
          </a:r>
          <a:r>
            <a:rPr lang="en-US" sz="1600" b="0" dirty="0" smtClean="0"/>
            <a:t>op</a:t>
          </a:r>
          <a:r>
            <a:rPr lang="en-US" sz="1600" dirty="0" smtClean="0"/>
            <a:t> </a:t>
          </a:r>
          <a:r>
            <a:rPr lang="en-US" sz="1600" dirty="0" err="1" smtClean="0"/>
            <a:t>dit</a:t>
          </a:r>
          <a:r>
            <a:rPr lang="en-US" sz="1600" dirty="0" smtClean="0"/>
            <a:t> moment: PDF/A-2 </a:t>
          </a:r>
          <a:r>
            <a:rPr lang="en-US" sz="1600" dirty="0" err="1" smtClean="0"/>
            <a:t>laat</a:t>
          </a:r>
          <a:r>
            <a:rPr lang="en-US" sz="1600" dirty="0" smtClean="0"/>
            <a:t> PDF/A attachments </a:t>
          </a:r>
          <a:r>
            <a:rPr lang="en-US" sz="1600" dirty="0" err="1" smtClean="0"/>
            <a:t>wel</a:t>
          </a:r>
          <a:r>
            <a:rPr lang="en-US" sz="1600" dirty="0" smtClean="0"/>
            <a:t> toe</a:t>
          </a:r>
        </a:p>
      </dgm:t>
    </dgm:pt>
    <dgm:pt modelId="{97436DED-B098-4788-9285-47BBF55D7DA2}" type="parTrans" cxnId="{1B700D86-250E-43F4-9782-CFD490B1925A}">
      <dgm:prSet/>
      <dgm:spPr/>
      <dgm:t>
        <a:bodyPr/>
        <a:lstStyle/>
        <a:p>
          <a:endParaRPr lang="en-GB" sz="1600"/>
        </a:p>
      </dgm:t>
    </dgm:pt>
    <dgm:pt modelId="{0989225F-364E-4E03-9E95-0D5D76F236F8}" type="sibTrans" cxnId="{1B700D86-250E-43F4-9782-CFD490B1925A}">
      <dgm:prSet/>
      <dgm:spPr/>
      <dgm:t>
        <a:bodyPr/>
        <a:lstStyle/>
        <a:p>
          <a:endParaRPr lang="en-GB" sz="1600"/>
        </a:p>
      </dgm:t>
    </dgm:pt>
    <dgm:pt modelId="{236D58C7-5F7E-4C78-A86E-407152E77FF1}" type="pres">
      <dgm:prSet presAssocID="{CBB4EAEE-BD03-4D8A-8989-B5A43BC9F30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BE"/>
        </a:p>
      </dgm:t>
    </dgm:pt>
    <dgm:pt modelId="{B077C876-7FD2-4C09-9D06-BC9E371C45C3}" type="pres">
      <dgm:prSet presAssocID="{785E160B-9016-4828-BBDA-FFB328259343}" presName="parentText" presStyleLbl="node1" presStyleIdx="0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EC482E4-1DCD-4D4C-B217-57E847F9CCEB}" type="pres">
      <dgm:prSet presAssocID="{9E148387-6CBF-467D-A9CE-3B92D8BDA7BB}" presName="spacer" presStyleCnt="0"/>
      <dgm:spPr/>
      <dgm:t>
        <a:bodyPr/>
        <a:lstStyle/>
        <a:p>
          <a:endParaRPr lang="en-GB"/>
        </a:p>
      </dgm:t>
    </dgm:pt>
    <dgm:pt modelId="{D3FFCFC0-0439-469C-A4DD-F8C47DC02089}" type="pres">
      <dgm:prSet presAssocID="{4597FD2D-B33B-4B6D-9918-36E994ABFE9A}" presName="parentText" presStyleLbl="node1" presStyleIdx="1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F5DF0AF-FA12-4A71-BBF4-6ADB7997B9EE}" type="pres">
      <dgm:prSet presAssocID="{A691DECC-1445-4CC3-A2D1-7B0EBD49B439}" presName="spacer" presStyleCnt="0"/>
      <dgm:spPr/>
      <dgm:t>
        <a:bodyPr/>
        <a:lstStyle/>
        <a:p>
          <a:endParaRPr lang="en-GB"/>
        </a:p>
      </dgm:t>
    </dgm:pt>
    <dgm:pt modelId="{0255CF90-DFBF-4E56-8839-E37DF7BB7DF5}" type="pres">
      <dgm:prSet presAssocID="{02C1BF0C-8D7D-4DBA-8999-66DF8226ECCA}" presName="parentText" presStyleLbl="node1" presStyleIdx="2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E748E488-7921-4B2D-82A0-B6A1F59EB304}" type="pres">
      <dgm:prSet presAssocID="{A11F11E8-ACF7-440A-B1F3-26936402615D}" presName="spacer" presStyleCnt="0"/>
      <dgm:spPr/>
      <dgm:t>
        <a:bodyPr/>
        <a:lstStyle/>
        <a:p>
          <a:endParaRPr lang="en-GB"/>
        </a:p>
      </dgm:t>
    </dgm:pt>
    <dgm:pt modelId="{76236C17-66A4-4EC2-9009-F75201D0389C}" type="pres">
      <dgm:prSet presAssocID="{81A14BAE-D1BD-4161-96FE-C3D6822CA155}" presName="parentText" presStyleLbl="node1" presStyleIdx="3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5D5CACD-EEA4-465B-B486-DF2A7C6A0CCC}" type="pres">
      <dgm:prSet presAssocID="{CD229CCC-C831-48F2-853D-09702C48E08C}" presName="spacer" presStyleCnt="0"/>
      <dgm:spPr/>
      <dgm:t>
        <a:bodyPr/>
        <a:lstStyle/>
        <a:p>
          <a:endParaRPr lang="en-GB"/>
        </a:p>
      </dgm:t>
    </dgm:pt>
    <dgm:pt modelId="{8B5012FB-E21B-4A39-AFF5-3AB2E0EBEDBA}" type="pres">
      <dgm:prSet presAssocID="{2E7B0E32-5364-4723-97B6-F149B8EC7357}" presName="parentText" presStyleLbl="node1" presStyleIdx="4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44CDE3C1-50E9-4814-BF8F-71FE0CABCF2E}" type="pres">
      <dgm:prSet presAssocID="{D1310C16-177D-4806-BF23-1A036C794CCD}" presName="spacer" presStyleCnt="0"/>
      <dgm:spPr/>
      <dgm:t>
        <a:bodyPr/>
        <a:lstStyle/>
        <a:p>
          <a:endParaRPr lang="en-GB"/>
        </a:p>
      </dgm:t>
    </dgm:pt>
    <dgm:pt modelId="{40C4656C-5C85-4A3A-BCA9-E4208A41D8C3}" type="pres">
      <dgm:prSet presAssocID="{FAFD41FF-FD2D-48A0-B93D-44F1DB388624}" presName="parentText" presStyleLbl="node1" presStyleIdx="5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771B8D5C-5084-45C1-9829-48DDF82C82F5}" type="pres">
      <dgm:prSet presAssocID="{387222D2-B507-4C2C-B103-5ADA1566FE1D}" presName="spacer" presStyleCnt="0"/>
      <dgm:spPr/>
      <dgm:t>
        <a:bodyPr/>
        <a:lstStyle/>
        <a:p>
          <a:endParaRPr lang="en-GB"/>
        </a:p>
      </dgm:t>
    </dgm:pt>
    <dgm:pt modelId="{BB4A24A8-A5CB-4F21-968A-B15321474E23}" type="pres">
      <dgm:prSet presAssocID="{ADEFD323-848B-4E2B-A012-034524D31456}" presName="parentText" presStyleLbl="node1" presStyleIdx="6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6617622-A46B-48EF-B7D1-15062D6DFA51}" type="pres">
      <dgm:prSet presAssocID="{5DB12687-105B-49DF-8C8C-B94ECDFFDC76}" presName="spacer" presStyleCnt="0"/>
      <dgm:spPr/>
      <dgm:t>
        <a:bodyPr/>
        <a:lstStyle/>
        <a:p>
          <a:endParaRPr lang="en-GB"/>
        </a:p>
      </dgm:t>
    </dgm:pt>
    <dgm:pt modelId="{D32547DC-7DB9-4449-86EE-9D453DF42072}" type="pres">
      <dgm:prSet presAssocID="{C17C868E-4DFE-4239-B250-0065B9E5537C}" presName="parentText" presStyleLbl="node1" presStyleIdx="7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fr-BE"/>
        </a:p>
      </dgm:t>
    </dgm:pt>
  </dgm:ptLst>
  <dgm:cxnLst>
    <dgm:cxn modelId="{B10F6434-A480-4FB1-89C7-26D7EC2C2973}" type="presOf" srcId="{4597FD2D-B33B-4B6D-9918-36E994ABFE9A}" destId="{D3FFCFC0-0439-469C-A4DD-F8C47DC02089}" srcOrd="0" destOrd="0" presId="urn:microsoft.com/office/officeart/2005/8/layout/vList2"/>
    <dgm:cxn modelId="{A7EBDA3C-D193-4743-82D2-62E86EFB02AC}" srcId="{CBB4EAEE-BD03-4D8A-8989-B5A43BC9F306}" destId="{785E160B-9016-4828-BBDA-FFB328259343}" srcOrd="0" destOrd="0" parTransId="{B5F48DA1-B365-4D49-9EBD-6637ACD2D2EE}" sibTransId="{9E148387-6CBF-467D-A9CE-3B92D8BDA7BB}"/>
    <dgm:cxn modelId="{0EFD2E14-D348-4387-A54F-5ED053891140}" srcId="{CBB4EAEE-BD03-4D8A-8989-B5A43BC9F306}" destId="{02C1BF0C-8D7D-4DBA-8999-66DF8226ECCA}" srcOrd="2" destOrd="0" parTransId="{1D244822-888B-4B9C-9ED1-0F6FFE57E149}" sibTransId="{A11F11E8-ACF7-440A-B1F3-26936402615D}"/>
    <dgm:cxn modelId="{E6918A00-9753-40D6-9C8D-B4A3B48049BA}" srcId="{CBB4EAEE-BD03-4D8A-8989-B5A43BC9F306}" destId="{FAFD41FF-FD2D-48A0-B93D-44F1DB388624}" srcOrd="5" destOrd="0" parTransId="{F8320E4E-D075-43E7-B114-0190D559085B}" sibTransId="{387222D2-B507-4C2C-B103-5ADA1566FE1D}"/>
    <dgm:cxn modelId="{50B6662B-C803-4A7F-A1F1-26BECCEB8EAB}" srcId="{CBB4EAEE-BD03-4D8A-8989-B5A43BC9F306}" destId="{81A14BAE-D1BD-4161-96FE-C3D6822CA155}" srcOrd="3" destOrd="0" parTransId="{62F55A17-582A-468E-9D48-969A6313FA28}" sibTransId="{CD229CCC-C831-48F2-853D-09702C48E08C}"/>
    <dgm:cxn modelId="{1BEEEB5C-2C6B-44CD-ACD3-5574514C965A}" type="presOf" srcId="{FAFD41FF-FD2D-48A0-B93D-44F1DB388624}" destId="{40C4656C-5C85-4A3A-BCA9-E4208A41D8C3}" srcOrd="0" destOrd="0" presId="urn:microsoft.com/office/officeart/2005/8/layout/vList2"/>
    <dgm:cxn modelId="{4BC85576-9E1B-4A9D-8C11-E30CA049F0AA}" srcId="{CBB4EAEE-BD03-4D8A-8989-B5A43BC9F306}" destId="{4597FD2D-B33B-4B6D-9918-36E994ABFE9A}" srcOrd="1" destOrd="0" parTransId="{5FEC5A07-1A8D-4BB4-B70F-9F96AB4404FE}" sibTransId="{A691DECC-1445-4CC3-A2D1-7B0EBD49B439}"/>
    <dgm:cxn modelId="{75283784-A1FF-4BE3-AED3-BBAF3C1B1B85}" type="presOf" srcId="{81A14BAE-D1BD-4161-96FE-C3D6822CA155}" destId="{76236C17-66A4-4EC2-9009-F75201D0389C}" srcOrd="0" destOrd="0" presId="urn:microsoft.com/office/officeart/2005/8/layout/vList2"/>
    <dgm:cxn modelId="{076F26B9-9DF0-4CCC-B9F3-2525E04F5225}" type="presOf" srcId="{2E7B0E32-5364-4723-97B6-F149B8EC7357}" destId="{8B5012FB-E21B-4A39-AFF5-3AB2E0EBEDBA}" srcOrd="0" destOrd="0" presId="urn:microsoft.com/office/officeart/2005/8/layout/vList2"/>
    <dgm:cxn modelId="{877CE47B-A7CE-45F3-BADC-88C8231174B4}" type="presOf" srcId="{CBB4EAEE-BD03-4D8A-8989-B5A43BC9F306}" destId="{236D58C7-5F7E-4C78-A86E-407152E77FF1}" srcOrd="0" destOrd="0" presId="urn:microsoft.com/office/officeart/2005/8/layout/vList2"/>
    <dgm:cxn modelId="{7A450C19-C6D4-470E-8441-EBF0DC5DE187}" type="presOf" srcId="{785E160B-9016-4828-BBDA-FFB328259343}" destId="{B077C876-7FD2-4C09-9D06-BC9E371C45C3}" srcOrd="0" destOrd="0" presId="urn:microsoft.com/office/officeart/2005/8/layout/vList2"/>
    <dgm:cxn modelId="{709182DD-064A-4B1F-B062-EF19FCC3B3D9}" srcId="{CBB4EAEE-BD03-4D8A-8989-B5A43BC9F306}" destId="{ADEFD323-848B-4E2B-A012-034524D31456}" srcOrd="6" destOrd="0" parTransId="{60BA33AB-AF9C-47DA-A777-78CB91A48E61}" sibTransId="{5DB12687-105B-49DF-8C8C-B94ECDFFDC76}"/>
    <dgm:cxn modelId="{1B700D86-250E-43F4-9782-CFD490B1925A}" srcId="{CBB4EAEE-BD03-4D8A-8989-B5A43BC9F306}" destId="{C17C868E-4DFE-4239-B250-0065B9E5537C}" srcOrd="7" destOrd="0" parTransId="{97436DED-B098-4788-9285-47BBF55D7DA2}" sibTransId="{0989225F-364E-4E03-9E95-0D5D76F236F8}"/>
    <dgm:cxn modelId="{A5DC6D09-CBA5-4A94-BA75-4D4747C414ED}" type="presOf" srcId="{02C1BF0C-8D7D-4DBA-8999-66DF8226ECCA}" destId="{0255CF90-DFBF-4E56-8839-E37DF7BB7DF5}" srcOrd="0" destOrd="0" presId="urn:microsoft.com/office/officeart/2005/8/layout/vList2"/>
    <dgm:cxn modelId="{D3070CDB-718D-49B2-A1D5-25DD901DAC9D}" srcId="{CBB4EAEE-BD03-4D8A-8989-B5A43BC9F306}" destId="{2E7B0E32-5364-4723-97B6-F149B8EC7357}" srcOrd="4" destOrd="0" parTransId="{32C8669B-CF9B-42F1-88ED-18419ECE6432}" sibTransId="{D1310C16-177D-4806-BF23-1A036C794CCD}"/>
    <dgm:cxn modelId="{A91D9FDA-666C-4609-A5C3-9C339E029CAF}" type="presOf" srcId="{ADEFD323-848B-4E2B-A012-034524D31456}" destId="{BB4A24A8-A5CB-4F21-968A-B15321474E23}" srcOrd="0" destOrd="0" presId="urn:microsoft.com/office/officeart/2005/8/layout/vList2"/>
    <dgm:cxn modelId="{5973587D-22C2-4BB5-A87A-A972B691A4C8}" type="presOf" srcId="{C17C868E-4DFE-4239-B250-0065B9E5537C}" destId="{D32547DC-7DB9-4449-86EE-9D453DF42072}" srcOrd="0" destOrd="0" presId="urn:microsoft.com/office/officeart/2005/8/layout/vList2"/>
    <dgm:cxn modelId="{3B3B80B7-D103-4EB4-BCA0-F36F300CDBB0}" type="presParOf" srcId="{236D58C7-5F7E-4C78-A86E-407152E77FF1}" destId="{B077C876-7FD2-4C09-9D06-BC9E371C45C3}" srcOrd="0" destOrd="0" presId="urn:microsoft.com/office/officeart/2005/8/layout/vList2"/>
    <dgm:cxn modelId="{7D4E8EAD-25AB-49CD-AFF6-753DC4FB727E}" type="presParOf" srcId="{236D58C7-5F7E-4C78-A86E-407152E77FF1}" destId="{9EC482E4-1DCD-4D4C-B217-57E847F9CCEB}" srcOrd="1" destOrd="0" presId="urn:microsoft.com/office/officeart/2005/8/layout/vList2"/>
    <dgm:cxn modelId="{703EEB56-2ED3-47AD-AD1A-260D1016074A}" type="presParOf" srcId="{236D58C7-5F7E-4C78-A86E-407152E77FF1}" destId="{D3FFCFC0-0439-469C-A4DD-F8C47DC02089}" srcOrd="2" destOrd="0" presId="urn:microsoft.com/office/officeart/2005/8/layout/vList2"/>
    <dgm:cxn modelId="{F8E28194-6FEA-4DEC-AC74-A2FCA1E2E7E5}" type="presParOf" srcId="{236D58C7-5F7E-4C78-A86E-407152E77FF1}" destId="{6F5DF0AF-FA12-4A71-BBF4-6ADB7997B9EE}" srcOrd="3" destOrd="0" presId="urn:microsoft.com/office/officeart/2005/8/layout/vList2"/>
    <dgm:cxn modelId="{3A7237DD-82EF-497A-A0CE-F6F99A03C4E3}" type="presParOf" srcId="{236D58C7-5F7E-4C78-A86E-407152E77FF1}" destId="{0255CF90-DFBF-4E56-8839-E37DF7BB7DF5}" srcOrd="4" destOrd="0" presId="urn:microsoft.com/office/officeart/2005/8/layout/vList2"/>
    <dgm:cxn modelId="{1B322D0C-CBC8-4697-BE29-1DC314BAB9CC}" type="presParOf" srcId="{236D58C7-5F7E-4C78-A86E-407152E77FF1}" destId="{E748E488-7921-4B2D-82A0-B6A1F59EB304}" srcOrd="5" destOrd="0" presId="urn:microsoft.com/office/officeart/2005/8/layout/vList2"/>
    <dgm:cxn modelId="{806AC54D-D7D1-4771-B167-3A8A67EBD743}" type="presParOf" srcId="{236D58C7-5F7E-4C78-A86E-407152E77FF1}" destId="{76236C17-66A4-4EC2-9009-F75201D0389C}" srcOrd="6" destOrd="0" presId="urn:microsoft.com/office/officeart/2005/8/layout/vList2"/>
    <dgm:cxn modelId="{22296E72-FB17-4A08-B891-00F0A2E63703}" type="presParOf" srcId="{236D58C7-5F7E-4C78-A86E-407152E77FF1}" destId="{95D5CACD-EEA4-465B-B486-DF2A7C6A0CCC}" srcOrd="7" destOrd="0" presId="urn:microsoft.com/office/officeart/2005/8/layout/vList2"/>
    <dgm:cxn modelId="{1A44B2FF-7E8E-4430-B26D-9F1D7726BDB1}" type="presParOf" srcId="{236D58C7-5F7E-4C78-A86E-407152E77FF1}" destId="{8B5012FB-E21B-4A39-AFF5-3AB2E0EBEDBA}" srcOrd="8" destOrd="0" presId="urn:microsoft.com/office/officeart/2005/8/layout/vList2"/>
    <dgm:cxn modelId="{2B188EB7-C132-4C56-8E31-0BA95BE45DF5}" type="presParOf" srcId="{236D58C7-5F7E-4C78-A86E-407152E77FF1}" destId="{44CDE3C1-50E9-4814-BF8F-71FE0CABCF2E}" srcOrd="9" destOrd="0" presId="urn:microsoft.com/office/officeart/2005/8/layout/vList2"/>
    <dgm:cxn modelId="{6D54EB95-08A9-4CA5-82A6-C21A247A2416}" type="presParOf" srcId="{236D58C7-5F7E-4C78-A86E-407152E77FF1}" destId="{40C4656C-5C85-4A3A-BCA9-E4208A41D8C3}" srcOrd="10" destOrd="0" presId="urn:microsoft.com/office/officeart/2005/8/layout/vList2"/>
    <dgm:cxn modelId="{6A8FBB03-99D0-415A-99C3-05EE88EF7618}" type="presParOf" srcId="{236D58C7-5F7E-4C78-A86E-407152E77FF1}" destId="{771B8D5C-5084-45C1-9829-48DDF82C82F5}" srcOrd="11" destOrd="0" presId="urn:microsoft.com/office/officeart/2005/8/layout/vList2"/>
    <dgm:cxn modelId="{6FABB583-94B9-4B8B-B36E-E5903D49BD52}" type="presParOf" srcId="{236D58C7-5F7E-4C78-A86E-407152E77FF1}" destId="{BB4A24A8-A5CB-4F21-968A-B15321474E23}" srcOrd="12" destOrd="0" presId="urn:microsoft.com/office/officeart/2005/8/layout/vList2"/>
    <dgm:cxn modelId="{B4A24702-E051-4BB2-82F5-028C4A2EF899}" type="presParOf" srcId="{236D58C7-5F7E-4C78-A86E-407152E77FF1}" destId="{46617622-A46B-48EF-B7D1-15062D6DFA51}" srcOrd="13" destOrd="0" presId="urn:microsoft.com/office/officeart/2005/8/layout/vList2"/>
    <dgm:cxn modelId="{06D86F7F-498F-4BE5-9B10-8E4A8B0EFAA8}" type="presParOf" srcId="{236D58C7-5F7E-4C78-A86E-407152E77FF1}" destId="{D32547DC-7DB9-4449-86EE-9D453DF42072}" srcOrd="1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6FB8AEE-B42B-452A-A9CF-30469C76DF3C}" type="doc">
      <dgm:prSet loTypeId="urn:microsoft.com/office/officeart/2005/8/layout/list1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GB"/>
        </a:p>
      </dgm:t>
    </dgm:pt>
    <dgm:pt modelId="{10166A0A-0001-4822-AD9A-65D605534723}">
      <dgm:prSet phldrT="[Text]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BE" b="1" dirty="0" err="1" smtClean="0"/>
            <a:t>Algemeen</a:t>
          </a:r>
          <a:endParaRPr lang="en-GB" b="1" dirty="0"/>
        </a:p>
      </dgm:t>
    </dgm:pt>
    <dgm:pt modelId="{13B7862D-C119-4597-83E0-D41467F94088}" type="parTrans" cxnId="{C9069002-BCB8-43EB-8130-BD797EDA29CF}">
      <dgm:prSet/>
      <dgm:spPr/>
      <dgm:t>
        <a:bodyPr/>
        <a:lstStyle/>
        <a:p>
          <a:endParaRPr lang="en-GB"/>
        </a:p>
      </dgm:t>
    </dgm:pt>
    <dgm:pt modelId="{63AB5C52-91C9-4434-AA17-A97F57ACF576}" type="sibTrans" cxnId="{C9069002-BCB8-43EB-8130-BD797EDA29CF}">
      <dgm:prSet/>
      <dgm:spPr/>
      <dgm:t>
        <a:bodyPr/>
        <a:lstStyle/>
        <a:p>
          <a:endParaRPr lang="en-GB"/>
        </a:p>
      </dgm:t>
    </dgm:pt>
    <dgm:pt modelId="{C450FA40-73DA-45E0-97F8-506E297C9F59}">
      <dgm:prSet phldrT="[Text]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BE" b="1" dirty="0" err="1" smtClean="0"/>
            <a:t>Add-ins</a:t>
          </a:r>
          <a:endParaRPr lang="en-GB" b="1" dirty="0"/>
        </a:p>
      </dgm:t>
    </dgm:pt>
    <dgm:pt modelId="{59492C44-DF1B-4D77-88F3-563D323FFFCD}" type="parTrans" cxnId="{8E8EF5D6-4BA8-40D4-A39B-EA39809046D9}">
      <dgm:prSet/>
      <dgm:spPr/>
      <dgm:t>
        <a:bodyPr/>
        <a:lstStyle/>
        <a:p>
          <a:endParaRPr lang="en-GB"/>
        </a:p>
      </dgm:t>
    </dgm:pt>
    <dgm:pt modelId="{EE11B37A-69B1-4862-BB21-9B92ED2D78B0}" type="sibTrans" cxnId="{8E8EF5D6-4BA8-40D4-A39B-EA39809046D9}">
      <dgm:prSet/>
      <dgm:spPr/>
      <dgm:t>
        <a:bodyPr/>
        <a:lstStyle/>
        <a:p>
          <a:endParaRPr lang="en-GB"/>
        </a:p>
      </dgm:t>
    </dgm:pt>
    <dgm:pt modelId="{D6BAA6FE-65A3-433E-978D-651C489D2A5A}">
      <dgm:prSet phldrT="[Text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>
              <a:hlinkClick xmlns:r="http://schemas.openxmlformats.org/officeDocument/2006/relationships" r:id="rId1"/>
            </a:rPr>
            <a:t>http://www.evermap.com</a:t>
          </a:r>
          <a:endParaRPr lang="en-GB" dirty="0"/>
        </a:p>
      </dgm:t>
    </dgm:pt>
    <dgm:pt modelId="{EA1687D0-F508-482A-82FE-1FBD48E18267}" type="parTrans" cxnId="{7CB50F5E-5A40-499E-9B0F-A11F48A4ED32}">
      <dgm:prSet/>
      <dgm:spPr/>
      <dgm:t>
        <a:bodyPr/>
        <a:lstStyle/>
        <a:p>
          <a:endParaRPr lang="en-GB"/>
        </a:p>
      </dgm:t>
    </dgm:pt>
    <dgm:pt modelId="{C5B6E606-1C34-4A5F-AF7A-C1083A088C69}" type="sibTrans" cxnId="{7CB50F5E-5A40-499E-9B0F-A11F48A4ED32}">
      <dgm:prSet/>
      <dgm:spPr/>
      <dgm:t>
        <a:bodyPr/>
        <a:lstStyle/>
        <a:p>
          <a:endParaRPr lang="en-GB"/>
        </a:p>
      </dgm:t>
    </dgm:pt>
    <dgm:pt modelId="{4294EFCC-D464-4288-ADB1-9E72411B270C}">
      <dgm:prSet phldrT="[Text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>
              <a:hlinkClick xmlns:r="http://schemas.openxmlformats.org/officeDocument/2006/relationships" r:id="rId2"/>
            </a:rPr>
            <a:t>http://www.pdfa.org</a:t>
          </a:r>
          <a:r>
            <a:rPr lang="en-GB" dirty="0" smtClean="0"/>
            <a:t> – PDF association</a:t>
          </a:r>
          <a:endParaRPr lang="en-GB" dirty="0"/>
        </a:p>
      </dgm:t>
    </dgm:pt>
    <dgm:pt modelId="{80156AB0-F239-489A-8DF9-A984E96615DD}" type="parTrans" cxnId="{431105A7-5E6D-42F7-ADA4-07736D1049E3}">
      <dgm:prSet/>
      <dgm:spPr/>
      <dgm:t>
        <a:bodyPr/>
        <a:lstStyle/>
        <a:p>
          <a:endParaRPr lang="en-GB"/>
        </a:p>
      </dgm:t>
    </dgm:pt>
    <dgm:pt modelId="{569681C1-FDCA-4344-85CD-F8D16A53E97E}" type="sibTrans" cxnId="{431105A7-5E6D-42F7-ADA4-07736D1049E3}">
      <dgm:prSet/>
      <dgm:spPr/>
      <dgm:t>
        <a:bodyPr/>
        <a:lstStyle/>
        <a:p>
          <a:endParaRPr lang="en-GB"/>
        </a:p>
      </dgm:t>
    </dgm:pt>
    <dgm:pt modelId="{9E42DC5E-80DA-428C-BE6A-7315F58FB887}">
      <dgm:prSet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>
              <a:hlinkClick xmlns:r="http://schemas.openxmlformats.org/officeDocument/2006/relationships" r:id="rId3"/>
            </a:rPr>
            <a:t>http://blogs.adobe.com/acrolaw</a:t>
          </a:r>
          <a:r>
            <a:rPr lang="en-GB" dirty="0" smtClean="0"/>
            <a:t> - blog met how </a:t>
          </a:r>
          <a:r>
            <a:rPr lang="en-GB" dirty="0" err="1" smtClean="0"/>
            <a:t>to’s</a:t>
          </a:r>
          <a:endParaRPr lang="en-GB" dirty="0"/>
        </a:p>
      </dgm:t>
    </dgm:pt>
    <dgm:pt modelId="{9A3A82DC-59B2-432E-94D1-C0F576B0228C}" type="parTrans" cxnId="{7F806833-F5E4-4BBA-9789-8A9307BB29C5}">
      <dgm:prSet/>
      <dgm:spPr/>
      <dgm:t>
        <a:bodyPr/>
        <a:lstStyle/>
        <a:p>
          <a:endParaRPr lang="en-GB"/>
        </a:p>
      </dgm:t>
    </dgm:pt>
    <dgm:pt modelId="{40737A38-48C1-4D24-B9D3-EB91EB662360}" type="sibTrans" cxnId="{7F806833-F5E4-4BBA-9789-8A9307BB29C5}">
      <dgm:prSet/>
      <dgm:spPr/>
      <dgm:t>
        <a:bodyPr/>
        <a:lstStyle/>
        <a:p>
          <a:endParaRPr lang="en-GB"/>
        </a:p>
      </dgm:t>
    </dgm:pt>
    <dgm:pt modelId="{1DBE1398-4DC6-4049-9598-311202F434D3}">
      <dgm:prSet phldrT="[Text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>
              <a:hlinkClick xmlns:r="http://schemas.openxmlformats.org/officeDocument/2006/relationships" r:id="rId4"/>
            </a:rPr>
            <a:t>http://www.validatepdfa.com</a:t>
          </a:r>
          <a:r>
            <a:rPr lang="en-GB" dirty="0" smtClean="0"/>
            <a:t> – online PDF/A validator </a:t>
          </a:r>
          <a:endParaRPr lang="en-GB" dirty="0"/>
        </a:p>
      </dgm:t>
    </dgm:pt>
    <dgm:pt modelId="{5B48DBB2-8A8F-4ACC-ACA9-11F783053772}" type="parTrans" cxnId="{22A2FED4-4AB2-4C58-9CB3-52DEE759767D}">
      <dgm:prSet/>
      <dgm:spPr/>
      <dgm:t>
        <a:bodyPr/>
        <a:lstStyle/>
        <a:p>
          <a:endParaRPr lang="en-GB"/>
        </a:p>
      </dgm:t>
    </dgm:pt>
    <dgm:pt modelId="{DAA1EFE4-7702-444C-92E1-6D4440022ADD}" type="sibTrans" cxnId="{22A2FED4-4AB2-4C58-9CB3-52DEE759767D}">
      <dgm:prSet/>
      <dgm:spPr/>
      <dgm:t>
        <a:bodyPr/>
        <a:lstStyle/>
        <a:p>
          <a:endParaRPr lang="en-GB"/>
        </a:p>
      </dgm:t>
    </dgm:pt>
    <dgm:pt modelId="{A18B2E59-57D0-4BFD-9C17-02461FB0932F}">
      <dgm:prSet phldrT="[Text]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BE" b="1" dirty="0" err="1" smtClean="0"/>
            <a:t>Technisch</a:t>
          </a:r>
          <a:endParaRPr lang="en-GB" b="1" dirty="0"/>
        </a:p>
      </dgm:t>
    </dgm:pt>
    <dgm:pt modelId="{5F5A8C68-557C-46A8-BAEB-C34260D4C4C3}" type="parTrans" cxnId="{9B22B88D-2CBE-4C11-BB7A-2E031E20B584}">
      <dgm:prSet/>
      <dgm:spPr/>
      <dgm:t>
        <a:bodyPr/>
        <a:lstStyle/>
        <a:p>
          <a:endParaRPr lang="en-GB"/>
        </a:p>
      </dgm:t>
    </dgm:pt>
    <dgm:pt modelId="{911B892A-C55A-4BBE-8BAD-FF3979915492}" type="sibTrans" cxnId="{9B22B88D-2CBE-4C11-BB7A-2E031E20B584}">
      <dgm:prSet/>
      <dgm:spPr/>
      <dgm:t>
        <a:bodyPr/>
        <a:lstStyle/>
        <a:p>
          <a:endParaRPr lang="en-GB"/>
        </a:p>
      </dgm:t>
    </dgm:pt>
    <dgm:pt modelId="{4F1DE25A-59C0-4C8C-8F28-3347F2CB998B}">
      <dgm:prSet phldrT="[Text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>
              <a:hlinkClick xmlns:r="http://schemas.openxmlformats.org/officeDocument/2006/relationships" r:id="rId5"/>
            </a:rPr>
            <a:t>http://acrobatusers.com/forum/collaboration-commenting/preflight-errors-during-pdfa-1a-validation</a:t>
          </a:r>
          <a:endParaRPr lang="en-GB" dirty="0"/>
        </a:p>
      </dgm:t>
    </dgm:pt>
    <dgm:pt modelId="{16A2B1E2-2454-4007-8530-9BE47788006C}" type="parTrans" cxnId="{87F25C2A-A326-461A-A4B2-6B45D4CD08EE}">
      <dgm:prSet/>
      <dgm:spPr/>
      <dgm:t>
        <a:bodyPr/>
        <a:lstStyle/>
        <a:p>
          <a:endParaRPr lang="en-GB"/>
        </a:p>
      </dgm:t>
    </dgm:pt>
    <dgm:pt modelId="{CA279D20-9746-4884-BFEF-0725D6997CAC}" type="sibTrans" cxnId="{87F25C2A-A326-461A-A4B2-6B45D4CD08EE}">
      <dgm:prSet/>
      <dgm:spPr/>
      <dgm:t>
        <a:bodyPr/>
        <a:lstStyle/>
        <a:p>
          <a:endParaRPr lang="en-GB"/>
        </a:p>
      </dgm:t>
    </dgm:pt>
    <dgm:pt modelId="{4195687F-7946-4011-86DE-4E09B375A09B}">
      <dgm:prSet phldrT="[Text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>
              <a:hlinkClick xmlns:r="http://schemas.openxmlformats.org/officeDocument/2006/relationships" r:id="rId6"/>
            </a:rPr>
            <a:t>http://www.pdfscripting.com</a:t>
          </a:r>
          <a:endParaRPr lang="en-GB" dirty="0"/>
        </a:p>
      </dgm:t>
    </dgm:pt>
    <dgm:pt modelId="{2CCCF0D2-D9C5-4515-BF9B-9605D26FC6A8}" type="parTrans" cxnId="{2199F273-A8C9-44E4-A53B-6F78845BD818}">
      <dgm:prSet/>
      <dgm:spPr/>
      <dgm:t>
        <a:bodyPr/>
        <a:lstStyle/>
        <a:p>
          <a:endParaRPr lang="en-GB"/>
        </a:p>
      </dgm:t>
    </dgm:pt>
    <dgm:pt modelId="{653BBBA8-82A0-40C0-91A3-23D428E79519}" type="sibTrans" cxnId="{2199F273-A8C9-44E4-A53B-6F78845BD818}">
      <dgm:prSet/>
      <dgm:spPr/>
      <dgm:t>
        <a:bodyPr/>
        <a:lstStyle/>
        <a:p>
          <a:endParaRPr lang="en-GB"/>
        </a:p>
      </dgm:t>
    </dgm:pt>
    <dgm:pt modelId="{9E22026E-1B5B-4400-A915-327539A51ED7}">
      <dgm:prSet phldrT="[Text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nl-BE" dirty="0" smtClean="0">
              <a:hlinkClick xmlns:r="http://schemas.openxmlformats.org/officeDocument/2006/relationships" r:id="rId7"/>
            </a:rPr>
            <a:t>http://www.enfocus.com/product.php?id=855</a:t>
          </a:r>
          <a:r>
            <a:rPr lang="nl-BE" dirty="0" smtClean="0"/>
            <a:t> – </a:t>
          </a:r>
          <a:r>
            <a:rPr lang="nl-BE" dirty="0" err="1" smtClean="0"/>
            <a:t>Enfocus</a:t>
          </a:r>
          <a:r>
            <a:rPr lang="nl-BE" dirty="0" smtClean="0"/>
            <a:t> Pitstop Pro</a:t>
          </a:r>
          <a:endParaRPr lang="en-GB" dirty="0"/>
        </a:p>
      </dgm:t>
    </dgm:pt>
    <dgm:pt modelId="{E3E55F20-C665-4571-AA64-84FADD64460F}" type="parTrans" cxnId="{8A500B1E-EDCA-45FD-95CD-8BFB191CEA7F}">
      <dgm:prSet/>
      <dgm:spPr/>
      <dgm:t>
        <a:bodyPr/>
        <a:lstStyle/>
        <a:p>
          <a:endParaRPr lang="en-GB"/>
        </a:p>
      </dgm:t>
    </dgm:pt>
    <dgm:pt modelId="{6AAFD173-20BC-4A30-A013-1D4BEE92A21E}" type="sibTrans" cxnId="{8A500B1E-EDCA-45FD-95CD-8BFB191CEA7F}">
      <dgm:prSet/>
      <dgm:spPr/>
      <dgm:t>
        <a:bodyPr/>
        <a:lstStyle/>
        <a:p>
          <a:endParaRPr lang="en-GB"/>
        </a:p>
      </dgm:t>
    </dgm:pt>
    <dgm:pt modelId="{288B3EDF-E2A4-4BD4-99BD-499001CEE01E}">
      <dgm:prSet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>
              <a:hlinkClick xmlns:r="http://schemas.openxmlformats.org/officeDocument/2006/relationships" r:id="rId8"/>
            </a:rPr>
            <a:t>http://acrobatusers.com</a:t>
          </a:r>
          <a:r>
            <a:rPr lang="en-GB" dirty="0" smtClean="0"/>
            <a:t> – Adobe community</a:t>
          </a:r>
          <a:endParaRPr lang="en-GB" dirty="0"/>
        </a:p>
      </dgm:t>
    </dgm:pt>
    <dgm:pt modelId="{17B1B0A3-D795-4A51-889C-3F54951DEDDC}" type="parTrans" cxnId="{774FD0AC-43A5-4740-BF81-D9DE93D37150}">
      <dgm:prSet/>
      <dgm:spPr/>
      <dgm:t>
        <a:bodyPr/>
        <a:lstStyle/>
        <a:p>
          <a:endParaRPr lang="en-GB"/>
        </a:p>
      </dgm:t>
    </dgm:pt>
    <dgm:pt modelId="{7EA0D938-75CF-4ACD-A83D-BB2FE1D6922B}" type="sibTrans" cxnId="{774FD0AC-43A5-4740-BF81-D9DE93D37150}">
      <dgm:prSet/>
      <dgm:spPr/>
      <dgm:t>
        <a:bodyPr/>
        <a:lstStyle/>
        <a:p>
          <a:endParaRPr lang="en-GB"/>
        </a:p>
      </dgm:t>
    </dgm:pt>
    <dgm:pt modelId="{6C0F03B9-E165-4BAB-B76C-242ACF240395}">
      <dgm:prSet phldrT="[Text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>
              <a:hlinkClick xmlns:r="http://schemas.openxmlformats.org/officeDocument/2006/relationships" r:id="rId9"/>
            </a:rPr>
            <a:t>http://www.evermap.com/javascript.asp</a:t>
          </a:r>
          <a:endParaRPr lang="en-GB" dirty="0"/>
        </a:p>
      </dgm:t>
    </dgm:pt>
    <dgm:pt modelId="{D6FC7CB6-7CFC-43ED-8C18-B06334941D17}" type="parTrans" cxnId="{ECE8BC84-6DCC-4C58-BF3D-EBC01BC1A40D}">
      <dgm:prSet/>
      <dgm:spPr/>
      <dgm:t>
        <a:bodyPr/>
        <a:lstStyle/>
        <a:p>
          <a:endParaRPr lang="fr-BE"/>
        </a:p>
      </dgm:t>
    </dgm:pt>
    <dgm:pt modelId="{21FBE456-F425-4338-AA54-8C2975F6E277}" type="sibTrans" cxnId="{ECE8BC84-6DCC-4C58-BF3D-EBC01BC1A40D}">
      <dgm:prSet/>
      <dgm:spPr/>
      <dgm:t>
        <a:bodyPr/>
        <a:lstStyle/>
        <a:p>
          <a:endParaRPr lang="fr-BE"/>
        </a:p>
      </dgm:t>
    </dgm:pt>
    <dgm:pt modelId="{FCD8D943-D7EE-4B92-9CA1-33A8D40D9EBA}">
      <dgm:prSet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BE" dirty="0" smtClean="0">
              <a:hlinkClick xmlns:r="http://schemas.openxmlformats.org/officeDocument/2006/relationships" r:id="rId10"/>
            </a:rPr>
            <a:t>http://blogs.adobe.com/acrobat</a:t>
          </a:r>
          <a:endParaRPr lang="en-GB" dirty="0"/>
        </a:p>
      </dgm:t>
    </dgm:pt>
    <dgm:pt modelId="{E5878736-3F83-4C82-B765-E0EC250EF044}" type="parTrans" cxnId="{47A65E0C-8F41-421B-B0D9-B2B7AEE89C75}">
      <dgm:prSet/>
      <dgm:spPr/>
      <dgm:t>
        <a:bodyPr/>
        <a:lstStyle/>
        <a:p>
          <a:endParaRPr lang="en-GB"/>
        </a:p>
      </dgm:t>
    </dgm:pt>
    <dgm:pt modelId="{4258A38A-B390-4A9E-8010-B080C0ADEC01}" type="sibTrans" cxnId="{47A65E0C-8F41-421B-B0D9-B2B7AEE89C75}">
      <dgm:prSet/>
      <dgm:spPr/>
      <dgm:t>
        <a:bodyPr/>
        <a:lstStyle/>
        <a:p>
          <a:endParaRPr lang="en-GB"/>
        </a:p>
      </dgm:t>
    </dgm:pt>
    <dgm:pt modelId="{74A92FDC-C78E-42E8-A8B7-12F8F121103A}">
      <dgm:prSet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>
              <a:hlinkClick xmlns:r="http://schemas.openxmlformats.org/officeDocument/2006/relationships" r:id="rId11"/>
            </a:rPr>
            <a:t>http://www.designgeek.com</a:t>
          </a:r>
          <a:endParaRPr lang="en-GB" dirty="0"/>
        </a:p>
      </dgm:t>
    </dgm:pt>
    <dgm:pt modelId="{5E4EC745-30AC-4F03-BED1-8914C1BC0705}" type="parTrans" cxnId="{7027D4A5-9BC3-441F-827F-E6098C811BB6}">
      <dgm:prSet/>
      <dgm:spPr/>
      <dgm:t>
        <a:bodyPr/>
        <a:lstStyle/>
        <a:p>
          <a:endParaRPr lang="en-GB"/>
        </a:p>
      </dgm:t>
    </dgm:pt>
    <dgm:pt modelId="{510A8F7B-BE24-4256-B4EC-FEE11DB62EA5}" type="sibTrans" cxnId="{7027D4A5-9BC3-441F-827F-E6098C811BB6}">
      <dgm:prSet/>
      <dgm:spPr/>
      <dgm:t>
        <a:bodyPr/>
        <a:lstStyle/>
        <a:p>
          <a:endParaRPr lang="en-GB"/>
        </a:p>
      </dgm:t>
    </dgm:pt>
    <dgm:pt modelId="{1B6CB827-34E7-435D-B8A6-1DD7620390C2}">
      <dgm:prSet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>
              <a:hlinkClick xmlns:r="http://schemas.openxmlformats.org/officeDocument/2006/relationships" r:id="rId12"/>
            </a:rPr>
            <a:t>http://www.pdflib.com/knowledge-base/pdfa</a:t>
          </a:r>
          <a:r>
            <a:rPr lang="en-GB" dirty="0" smtClean="0"/>
            <a:t> - PDF/A </a:t>
          </a:r>
          <a:r>
            <a:rPr lang="en-GB" dirty="0" err="1" smtClean="0"/>
            <a:t>technische</a:t>
          </a:r>
          <a:r>
            <a:rPr lang="en-GB" dirty="0" smtClean="0"/>
            <a:t> info</a:t>
          </a:r>
          <a:endParaRPr lang="en-GB" dirty="0"/>
        </a:p>
      </dgm:t>
    </dgm:pt>
    <dgm:pt modelId="{454A453C-7A48-4926-AF38-CB93D4465266}" type="sibTrans" cxnId="{0F291230-C499-486D-90CA-2D5F51CE36CC}">
      <dgm:prSet/>
      <dgm:spPr/>
      <dgm:t>
        <a:bodyPr/>
        <a:lstStyle/>
        <a:p>
          <a:endParaRPr lang="en-GB"/>
        </a:p>
      </dgm:t>
    </dgm:pt>
    <dgm:pt modelId="{EBC7B2E0-E91C-4BEC-A4EE-F0DDC6C6B006}" type="parTrans" cxnId="{0F291230-C499-486D-90CA-2D5F51CE36CC}">
      <dgm:prSet/>
      <dgm:spPr/>
      <dgm:t>
        <a:bodyPr/>
        <a:lstStyle/>
        <a:p>
          <a:endParaRPr lang="en-GB"/>
        </a:p>
      </dgm:t>
    </dgm:pt>
    <dgm:pt modelId="{A8A50081-FC44-46E7-B0F3-54603678761F}" type="pres">
      <dgm:prSet presAssocID="{A6FB8AEE-B42B-452A-A9CF-30469C76DF3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BE"/>
        </a:p>
      </dgm:t>
    </dgm:pt>
    <dgm:pt modelId="{1505DE9A-1C4D-49F1-855C-6FC6E3128F77}" type="pres">
      <dgm:prSet presAssocID="{10166A0A-0001-4822-AD9A-65D605534723}" presName="parentLin" presStyleCnt="0"/>
      <dgm:spPr/>
      <dgm:t>
        <a:bodyPr/>
        <a:lstStyle/>
        <a:p>
          <a:endParaRPr lang="en-GB"/>
        </a:p>
      </dgm:t>
    </dgm:pt>
    <dgm:pt modelId="{C7691CEA-6343-470D-8CA0-C8C60C906ED0}" type="pres">
      <dgm:prSet presAssocID="{10166A0A-0001-4822-AD9A-65D605534723}" presName="parentLeftMargin" presStyleLbl="node1" presStyleIdx="0" presStyleCnt="3"/>
      <dgm:spPr/>
      <dgm:t>
        <a:bodyPr/>
        <a:lstStyle/>
        <a:p>
          <a:endParaRPr lang="fr-BE"/>
        </a:p>
      </dgm:t>
    </dgm:pt>
    <dgm:pt modelId="{D1D68A1A-D37D-4F4F-984D-432C65336C96}" type="pres">
      <dgm:prSet presAssocID="{10166A0A-0001-4822-AD9A-65D605534723}" presName="parentText" presStyleLbl="node1" presStyleIdx="0" presStyleCnt="3" custScaleY="76568">
        <dgm:presLayoutVars>
          <dgm:chMax val="0"/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6AA12E42-4EAE-4491-8543-E5D463F4D198}" type="pres">
      <dgm:prSet presAssocID="{10166A0A-0001-4822-AD9A-65D605534723}" presName="negativeSpace" presStyleCnt="0"/>
      <dgm:spPr/>
      <dgm:t>
        <a:bodyPr/>
        <a:lstStyle/>
        <a:p>
          <a:endParaRPr lang="en-GB"/>
        </a:p>
      </dgm:t>
    </dgm:pt>
    <dgm:pt modelId="{2773AA17-DAF2-4B90-9605-3741DE7D8D69}" type="pres">
      <dgm:prSet presAssocID="{10166A0A-0001-4822-AD9A-65D605534723}" presName="childText" presStyleLbl="conFgAcc1" presStyleIdx="0" presStyleCnt="3" custScaleY="69628" custLinFactNeighborY="3184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2C8152C-CF45-4E5C-8201-00196FA67508}" type="pres">
      <dgm:prSet presAssocID="{63AB5C52-91C9-4434-AA17-A97F57ACF576}" presName="spaceBetweenRectangles" presStyleCnt="0"/>
      <dgm:spPr/>
      <dgm:t>
        <a:bodyPr/>
        <a:lstStyle/>
        <a:p>
          <a:endParaRPr lang="en-GB"/>
        </a:p>
      </dgm:t>
    </dgm:pt>
    <dgm:pt modelId="{530666A2-739A-4C8B-9045-16D55D7B852A}" type="pres">
      <dgm:prSet presAssocID="{C450FA40-73DA-45E0-97F8-506E297C9F59}" presName="parentLin" presStyleCnt="0"/>
      <dgm:spPr/>
      <dgm:t>
        <a:bodyPr/>
        <a:lstStyle/>
        <a:p>
          <a:endParaRPr lang="en-GB"/>
        </a:p>
      </dgm:t>
    </dgm:pt>
    <dgm:pt modelId="{0801CC92-008C-454A-B010-82679AC12057}" type="pres">
      <dgm:prSet presAssocID="{C450FA40-73DA-45E0-97F8-506E297C9F59}" presName="parentLeftMargin" presStyleLbl="node1" presStyleIdx="0" presStyleCnt="3"/>
      <dgm:spPr/>
      <dgm:t>
        <a:bodyPr/>
        <a:lstStyle/>
        <a:p>
          <a:endParaRPr lang="fr-BE"/>
        </a:p>
      </dgm:t>
    </dgm:pt>
    <dgm:pt modelId="{B72BAB89-DBF3-4D3E-9433-813F56C51C93}" type="pres">
      <dgm:prSet presAssocID="{C450FA40-73DA-45E0-97F8-506E297C9F59}" presName="parentText" presStyleLbl="node1" presStyleIdx="1" presStyleCnt="3" custScaleY="76568" custLinFactNeighborY="1570">
        <dgm:presLayoutVars>
          <dgm:chMax val="0"/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76A682C9-8578-4B45-8A92-3AB583CA8C49}" type="pres">
      <dgm:prSet presAssocID="{C450FA40-73DA-45E0-97F8-506E297C9F59}" presName="negativeSpace" presStyleCnt="0"/>
      <dgm:spPr/>
      <dgm:t>
        <a:bodyPr/>
        <a:lstStyle/>
        <a:p>
          <a:endParaRPr lang="en-GB"/>
        </a:p>
      </dgm:t>
    </dgm:pt>
    <dgm:pt modelId="{C16A7992-4EB6-4F15-A68B-838ECCEA7A36}" type="pres">
      <dgm:prSet presAssocID="{C450FA40-73DA-45E0-97F8-506E297C9F59}" presName="childText" presStyleLbl="conFgAcc1" presStyleIdx="1" presStyleCnt="3" custScaleY="66138" custLinFactNeighborY="3279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B74376B-4D24-4A8C-84B9-0D71E616AAF4}" type="pres">
      <dgm:prSet presAssocID="{EE11B37A-69B1-4862-BB21-9B92ED2D78B0}" presName="spaceBetweenRectangles" presStyleCnt="0"/>
      <dgm:spPr/>
      <dgm:t>
        <a:bodyPr/>
        <a:lstStyle/>
        <a:p>
          <a:endParaRPr lang="en-GB"/>
        </a:p>
      </dgm:t>
    </dgm:pt>
    <dgm:pt modelId="{8A81EE5E-3834-4C1A-B706-11F038889BCF}" type="pres">
      <dgm:prSet presAssocID="{A18B2E59-57D0-4BFD-9C17-02461FB0932F}" presName="parentLin" presStyleCnt="0"/>
      <dgm:spPr/>
      <dgm:t>
        <a:bodyPr/>
        <a:lstStyle/>
        <a:p>
          <a:endParaRPr lang="en-GB"/>
        </a:p>
      </dgm:t>
    </dgm:pt>
    <dgm:pt modelId="{AA24F6C6-1BAA-41E7-A394-3DEEE8CD640B}" type="pres">
      <dgm:prSet presAssocID="{A18B2E59-57D0-4BFD-9C17-02461FB0932F}" presName="parentLeftMargin" presStyleLbl="node1" presStyleIdx="1" presStyleCnt="3"/>
      <dgm:spPr/>
      <dgm:t>
        <a:bodyPr/>
        <a:lstStyle/>
        <a:p>
          <a:endParaRPr lang="fr-BE"/>
        </a:p>
      </dgm:t>
    </dgm:pt>
    <dgm:pt modelId="{6A3489FB-85FA-439D-955D-A85E16A2F041}" type="pres">
      <dgm:prSet presAssocID="{A18B2E59-57D0-4BFD-9C17-02461FB0932F}" presName="parentText" presStyleLbl="node1" presStyleIdx="2" presStyleCnt="3" custScaleY="76568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C8E4D64-FDF8-41C2-ACB2-F049132D0595}" type="pres">
      <dgm:prSet presAssocID="{A18B2E59-57D0-4BFD-9C17-02461FB0932F}" presName="negativeSpace" presStyleCnt="0"/>
      <dgm:spPr/>
      <dgm:t>
        <a:bodyPr/>
        <a:lstStyle/>
        <a:p>
          <a:endParaRPr lang="en-GB"/>
        </a:p>
      </dgm:t>
    </dgm:pt>
    <dgm:pt modelId="{B8D357B6-9DD2-43E0-B210-1962AC51463A}" type="pres">
      <dgm:prSet presAssocID="{A18B2E59-57D0-4BFD-9C17-02461FB0932F}" presName="childText" presStyleLbl="conFgAcc1" presStyleIdx="2" presStyleCnt="3" custScaleY="80807" custLinFactNeighborY="1056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A166479-D948-4597-A078-B85717CF4600}" type="presOf" srcId="{6C0F03B9-E165-4BAB-B76C-242ACF240395}" destId="{B8D357B6-9DD2-43E0-B210-1962AC51463A}" srcOrd="0" destOrd="2" presId="urn:microsoft.com/office/officeart/2005/8/layout/list1"/>
    <dgm:cxn modelId="{5FDD2530-3672-477E-B658-0A9DAE44157F}" type="presOf" srcId="{10166A0A-0001-4822-AD9A-65D605534723}" destId="{C7691CEA-6343-470D-8CA0-C8C60C906ED0}" srcOrd="0" destOrd="0" presId="urn:microsoft.com/office/officeart/2005/8/layout/list1"/>
    <dgm:cxn modelId="{4E1B29ED-241C-47F5-B10A-FFEB43F41543}" type="presOf" srcId="{10166A0A-0001-4822-AD9A-65D605534723}" destId="{D1D68A1A-D37D-4F4F-984D-432C65336C96}" srcOrd="1" destOrd="0" presId="urn:microsoft.com/office/officeart/2005/8/layout/list1"/>
    <dgm:cxn modelId="{47A65E0C-8F41-421B-B0D9-B2B7AEE89C75}" srcId="{10166A0A-0001-4822-AD9A-65D605534723}" destId="{FCD8D943-D7EE-4B92-9CA1-33A8D40D9EBA}" srcOrd="5" destOrd="0" parTransId="{E5878736-3F83-4C82-B765-E0EC250EF044}" sibTransId="{4258A38A-B390-4A9E-8010-B080C0ADEC01}"/>
    <dgm:cxn modelId="{8A500B1E-EDCA-45FD-95CD-8BFB191CEA7F}" srcId="{C450FA40-73DA-45E0-97F8-506E297C9F59}" destId="{9E22026E-1B5B-4400-A915-327539A51ED7}" srcOrd="0" destOrd="0" parTransId="{E3E55F20-C665-4571-AA64-84FADD64460F}" sibTransId="{6AAFD173-20BC-4A30-A013-1D4BEE92A21E}"/>
    <dgm:cxn modelId="{1072ACE5-3CCF-4F5D-92A5-F48C32619E22}" type="presOf" srcId="{A6FB8AEE-B42B-452A-A9CF-30469C76DF3C}" destId="{A8A50081-FC44-46E7-B0F3-54603678761F}" srcOrd="0" destOrd="0" presId="urn:microsoft.com/office/officeart/2005/8/layout/list1"/>
    <dgm:cxn modelId="{ECE8BC84-6DCC-4C58-BF3D-EBC01BC1A40D}" srcId="{A18B2E59-57D0-4BFD-9C17-02461FB0932F}" destId="{6C0F03B9-E165-4BAB-B76C-242ACF240395}" srcOrd="2" destOrd="0" parTransId="{D6FC7CB6-7CFC-43ED-8C18-B06334941D17}" sibTransId="{21FBE456-F425-4338-AA54-8C2975F6E277}"/>
    <dgm:cxn modelId="{1BEFE993-A7E7-49C7-8758-5489BB09AB02}" type="presOf" srcId="{9E22026E-1B5B-4400-A915-327539A51ED7}" destId="{C16A7992-4EB6-4F15-A68B-838ECCEA7A36}" srcOrd="0" destOrd="0" presId="urn:microsoft.com/office/officeart/2005/8/layout/list1"/>
    <dgm:cxn modelId="{4AAADCAF-DFCF-4355-A9EE-333BB4B60D68}" type="presOf" srcId="{C450FA40-73DA-45E0-97F8-506E297C9F59}" destId="{B72BAB89-DBF3-4D3E-9433-813F56C51C93}" srcOrd="1" destOrd="0" presId="urn:microsoft.com/office/officeart/2005/8/layout/list1"/>
    <dgm:cxn modelId="{7CB50F5E-5A40-499E-9B0F-A11F48A4ED32}" srcId="{C450FA40-73DA-45E0-97F8-506E297C9F59}" destId="{D6BAA6FE-65A3-433E-978D-651C489D2A5A}" srcOrd="1" destOrd="0" parTransId="{EA1687D0-F508-482A-82FE-1FBD48E18267}" sibTransId="{C5B6E606-1C34-4A5F-AF7A-C1083A088C69}"/>
    <dgm:cxn modelId="{B9D1C623-1A08-499A-A2B1-0DCEAB244751}" type="presOf" srcId="{D6BAA6FE-65A3-433E-978D-651C489D2A5A}" destId="{C16A7992-4EB6-4F15-A68B-838ECCEA7A36}" srcOrd="0" destOrd="1" presId="urn:microsoft.com/office/officeart/2005/8/layout/list1"/>
    <dgm:cxn modelId="{8E8EF5D6-4BA8-40D4-A39B-EA39809046D9}" srcId="{A6FB8AEE-B42B-452A-A9CF-30469C76DF3C}" destId="{C450FA40-73DA-45E0-97F8-506E297C9F59}" srcOrd="1" destOrd="0" parTransId="{59492C44-DF1B-4D77-88F3-563D323FFFCD}" sibTransId="{EE11B37A-69B1-4862-BB21-9B92ED2D78B0}"/>
    <dgm:cxn modelId="{22A2FED4-4AB2-4C58-9CB3-52DEE759767D}" srcId="{10166A0A-0001-4822-AD9A-65D605534723}" destId="{1DBE1398-4DC6-4049-9598-311202F434D3}" srcOrd="1" destOrd="0" parTransId="{5B48DBB2-8A8F-4ACC-ACA9-11F783053772}" sibTransId="{DAA1EFE4-7702-444C-92E1-6D4440022ADD}"/>
    <dgm:cxn modelId="{9B22B88D-2CBE-4C11-BB7A-2E031E20B584}" srcId="{A6FB8AEE-B42B-452A-A9CF-30469C76DF3C}" destId="{A18B2E59-57D0-4BFD-9C17-02461FB0932F}" srcOrd="2" destOrd="0" parTransId="{5F5A8C68-557C-46A8-BAEB-C34260D4C4C3}" sibTransId="{911B892A-C55A-4BBE-8BAD-FF3979915492}"/>
    <dgm:cxn modelId="{0F291230-C499-486D-90CA-2D5F51CE36CC}" srcId="{10166A0A-0001-4822-AD9A-65D605534723}" destId="{1B6CB827-34E7-435D-B8A6-1DD7620390C2}" srcOrd="2" destOrd="0" parTransId="{EBC7B2E0-E91C-4BEC-A4EE-F0DDC6C6B006}" sibTransId="{454A453C-7A48-4926-AF38-CB93D4465266}"/>
    <dgm:cxn modelId="{0D13EFAC-72BA-4714-8BFE-39C709FCD88F}" type="presOf" srcId="{4195687F-7946-4011-86DE-4E09B375A09B}" destId="{B8D357B6-9DD2-43E0-B210-1962AC51463A}" srcOrd="0" destOrd="1" presId="urn:microsoft.com/office/officeart/2005/8/layout/list1"/>
    <dgm:cxn modelId="{2199F273-A8C9-44E4-A53B-6F78845BD818}" srcId="{A18B2E59-57D0-4BFD-9C17-02461FB0932F}" destId="{4195687F-7946-4011-86DE-4E09B375A09B}" srcOrd="1" destOrd="0" parTransId="{2CCCF0D2-D9C5-4515-BF9B-9605D26FC6A8}" sibTransId="{653BBBA8-82A0-40C0-91A3-23D428E79519}"/>
    <dgm:cxn modelId="{1A1BF659-3BC6-4F0B-A1ED-969026C7C127}" type="presOf" srcId="{1DBE1398-4DC6-4049-9598-311202F434D3}" destId="{2773AA17-DAF2-4B90-9605-3741DE7D8D69}" srcOrd="0" destOrd="1" presId="urn:microsoft.com/office/officeart/2005/8/layout/list1"/>
    <dgm:cxn modelId="{15191698-FA41-4B71-90EF-075497C65939}" type="presOf" srcId="{FCD8D943-D7EE-4B92-9CA1-33A8D40D9EBA}" destId="{2773AA17-DAF2-4B90-9605-3741DE7D8D69}" srcOrd="0" destOrd="5" presId="urn:microsoft.com/office/officeart/2005/8/layout/list1"/>
    <dgm:cxn modelId="{C9069002-BCB8-43EB-8130-BD797EDA29CF}" srcId="{A6FB8AEE-B42B-452A-A9CF-30469C76DF3C}" destId="{10166A0A-0001-4822-AD9A-65D605534723}" srcOrd="0" destOrd="0" parTransId="{13B7862D-C119-4597-83E0-D41467F94088}" sibTransId="{63AB5C52-91C9-4434-AA17-A97F57ACF576}"/>
    <dgm:cxn modelId="{E617C9DD-7A76-4F0A-9D8C-8CE4F43646DE}" type="presOf" srcId="{A18B2E59-57D0-4BFD-9C17-02461FB0932F}" destId="{6A3489FB-85FA-439D-955D-A85E16A2F041}" srcOrd="1" destOrd="0" presId="urn:microsoft.com/office/officeart/2005/8/layout/list1"/>
    <dgm:cxn modelId="{C33894F3-C7D7-430A-B81D-A9AA6A321BE9}" type="presOf" srcId="{4F1DE25A-59C0-4C8C-8F28-3347F2CB998B}" destId="{B8D357B6-9DD2-43E0-B210-1962AC51463A}" srcOrd="0" destOrd="0" presId="urn:microsoft.com/office/officeart/2005/8/layout/list1"/>
    <dgm:cxn modelId="{BAE3654E-DFB8-4D57-BA5A-B89B9BEFA6DE}" type="presOf" srcId="{A18B2E59-57D0-4BFD-9C17-02461FB0932F}" destId="{AA24F6C6-1BAA-41E7-A394-3DEEE8CD640B}" srcOrd="0" destOrd="0" presId="urn:microsoft.com/office/officeart/2005/8/layout/list1"/>
    <dgm:cxn modelId="{40B439F1-4535-478C-B071-F861F016C529}" type="presOf" srcId="{C450FA40-73DA-45E0-97F8-506E297C9F59}" destId="{0801CC92-008C-454A-B010-82679AC12057}" srcOrd="0" destOrd="0" presId="urn:microsoft.com/office/officeart/2005/8/layout/list1"/>
    <dgm:cxn modelId="{87F25C2A-A326-461A-A4B2-6B45D4CD08EE}" srcId="{A18B2E59-57D0-4BFD-9C17-02461FB0932F}" destId="{4F1DE25A-59C0-4C8C-8F28-3347F2CB998B}" srcOrd="0" destOrd="0" parTransId="{16A2B1E2-2454-4007-8530-9BE47788006C}" sibTransId="{CA279D20-9746-4884-BFEF-0725D6997CAC}"/>
    <dgm:cxn modelId="{431105A7-5E6D-42F7-ADA4-07736D1049E3}" srcId="{10166A0A-0001-4822-AD9A-65D605534723}" destId="{4294EFCC-D464-4288-ADB1-9E72411B270C}" srcOrd="0" destOrd="0" parTransId="{80156AB0-F239-489A-8DF9-A984E96615DD}" sibTransId="{569681C1-FDCA-4344-85CD-F8D16A53E97E}"/>
    <dgm:cxn modelId="{54FD1465-81F1-41AE-A301-AB9EAA653708}" type="presOf" srcId="{9E42DC5E-80DA-428C-BE6A-7315F58FB887}" destId="{2773AA17-DAF2-4B90-9605-3741DE7D8D69}" srcOrd="0" destOrd="3" presId="urn:microsoft.com/office/officeart/2005/8/layout/list1"/>
    <dgm:cxn modelId="{7F806833-F5E4-4BBA-9789-8A9307BB29C5}" srcId="{10166A0A-0001-4822-AD9A-65D605534723}" destId="{9E42DC5E-80DA-428C-BE6A-7315F58FB887}" srcOrd="3" destOrd="0" parTransId="{9A3A82DC-59B2-432E-94D1-C0F576B0228C}" sibTransId="{40737A38-48C1-4D24-B9D3-EB91EB662360}"/>
    <dgm:cxn modelId="{7027D4A5-9BC3-441F-827F-E6098C811BB6}" srcId="{10166A0A-0001-4822-AD9A-65D605534723}" destId="{74A92FDC-C78E-42E8-A8B7-12F8F121103A}" srcOrd="6" destOrd="0" parTransId="{5E4EC745-30AC-4F03-BED1-8914C1BC0705}" sibTransId="{510A8F7B-BE24-4256-B4EC-FEE11DB62EA5}"/>
    <dgm:cxn modelId="{C9D485E1-9496-452F-80DE-E614F03E5172}" type="presOf" srcId="{74A92FDC-C78E-42E8-A8B7-12F8F121103A}" destId="{2773AA17-DAF2-4B90-9605-3741DE7D8D69}" srcOrd="0" destOrd="6" presId="urn:microsoft.com/office/officeart/2005/8/layout/list1"/>
    <dgm:cxn modelId="{0805F88C-28B2-485E-BC01-E158EE9C6268}" type="presOf" srcId="{1B6CB827-34E7-435D-B8A6-1DD7620390C2}" destId="{2773AA17-DAF2-4B90-9605-3741DE7D8D69}" srcOrd="0" destOrd="2" presId="urn:microsoft.com/office/officeart/2005/8/layout/list1"/>
    <dgm:cxn modelId="{77478936-E5AB-4508-AA89-FAFE3C8B2AA8}" type="presOf" srcId="{288B3EDF-E2A4-4BD4-99BD-499001CEE01E}" destId="{2773AA17-DAF2-4B90-9605-3741DE7D8D69}" srcOrd="0" destOrd="4" presId="urn:microsoft.com/office/officeart/2005/8/layout/list1"/>
    <dgm:cxn modelId="{774FD0AC-43A5-4740-BF81-D9DE93D37150}" srcId="{10166A0A-0001-4822-AD9A-65D605534723}" destId="{288B3EDF-E2A4-4BD4-99BD-499001CEE01E}" srcOrd="4" destOrd="0" parTransId="{17B1B0A3-D795-4A51-889C-3F54951DEDDC}" sibTransId="{7EA0D938-75CF-4ACD-A83D-BB2FE1D6922B}"/>
    <dgm:cxn modelId="{9497637A-3C33-4D3A-9024-6C2C64D936BA}" type="presOf" srcId="{4294EFCC-D464-4288-ADB1-9E72411B270C}" destId="{2773AA17-DAF2-4B90-9605-3741DE7D8D69}" srcOrd="0" destOrd="0" presId="urn:microsoft.com/office/officeart/2005/8/layout/list1"/>
    <dgm:cxn modelId="{0C987D93-EF42-4615-A0EF-5FB439CAD23F}" type="presParOf" srcId="{A8A50081-FC44-46E7-B0F3-54603678761F}" destId="{1505DE9A-1C4D-49F1-855C-6FC6E3128F77}" srcOrd="0" destOrd="0" presId="urn:microsoft.com/office/officeart/2005/8/layout/list1"/>
    <dgm:cxn modelId="{0D7B0CAD-EBFC-4770-A509-661CEE128A84}" type="presParOf" srcId="{1505DE9A-1C4D-49F1-855C-6FC6E3128F77}" destId="{C7691CEA-6343-470D-8CA0-C8C60C906ED0}" srcOrd="0" destOrd="0" presId="urn:microsoft.com/office/officeart/2005/8/layout/list1"/>
    <dgm:cxn modelId="{8D07F908-BE57-4727-A85B-456137F98308}" type="presParOf" srcId="{1505DE9A-1C4D-49F1-855C-6FC6E3128F77}" destId="{D1D68A1A-D37D-4F4F-984D-432C65336C96}" srcOrd="1" destOrd="0" presId="urn:microsoft.com/office/officeart/2005/8/layout/list1"/>
    <dgm:cxn modelId="{8EE6CDA7-0F3E-4659-BF37-60E6C901DA8D}" type="presParOf" srcId="{A8A50081-FC44-46E7-B0F3-54603678761F}" destId="{6AA12E42-4EAE-4491-8543-E5D463F4D198}" srcOrd="1" destOrd="0" presId="urn:microsoft.com/office/officeart/2005/8/layout/list1"/>
    <dgm:cxn modelId="{0994747A-C090-48B4-867E-404943597E15}" type="presParOf" srcId="{A8A50081-FC44-46E7-B0F3-54603678761F}" destId="{2773AA17-DAF2-4B90-9605-3741DE7D8D69}" srcOrd="2" destOrd="0" presId="urn:microsoft.com/office/officeart/2005/8/layout/list1"/>
    <dgm:cxn modelId="{2D252B89-FFBB-48CC-B4A3-0936B78650A7}" type="presParOf" srcId="{A8A50081-FC44-46E7-B0F3-54603678761F}" destId="{F2C8152C-CF45-4E5C-8201-00196FA67508}" srcOrd="3" destOrd="0" presId="urn:microsoft.com/office/officeart/2005/8/layout/list1"/>
    <dgm:cxn modelId="{F7C4B614-4DE1-41E9-8610-95F94526DFAF}" type="presParOf" srcId="{A8A50081-FC44-46E7-B0F3-54603678761F}" destId="{530666A2-739A-4C8B-9045-16D55D7B852A}" srcOrd="4" destOrd="0" presId="urn:microsoft.com/office/officeart/2005/8/layout/list1"/>
    <dgm:cxn modelId="{EE092C44-B3C8-406D-91A9-F0C705CF1FCB}" type="presParOf" srcId="{530666A2-739A-4C8B-9045-16D55D7B852A}" destId="{0801CC92-008C-454A-B010-82679AC12057}" srcOrd="0" destOrd="0" presId="urn:microsoft.com/office/officeart/2005/8/layout/list1"/>
    <dgm:cxn modelId="{0E9E7AB3-C9A6-42D8-9EE5-22582E96278E}" type="presParOf" srcId="{530666A2-739A-4C8B-9045-16D55D7B852A}" destId="{B72BAB89-DBF3-4D3E-9433-813F56C51C93}" srcOrd="1" destOrd="0" presId="urn:microsoft.com/office/officeart/2005/8/layout/list1"/>
    <dgm:cxn modelId="{1EC67A77-ABE0-49BB-BD09-8E3A02EDECFC}" type="presParOf" srcId="{A8A50081-FC44-46E7-B0F3-54603678761F}" destId="{76A682C9-8578-4B45-8A92-3AB583CA8C49}" srcOrd="5" destOrd="0" presId="urn:microsoft.com/office/officeart/2005/8/layout/list1"/>
    <dgm:cxn modelId="{CEF8FCC4-FB3D-4C3F-9421-55457C00BF32}" type="presParOf" srcId="{A8A50081-FC44-46E7-B0F3-54603678761F}" destId="{C16A7992-4EB6-4F15-A68B-838ECCEA7A36}" srcOrd="6" destOrd="0" presId="urn:microsoft.com/office/officeart/2005/8/layout/list1"/>
    <dgm:cxn modelId="{565BC38D-BFF9-4F38-9E9A-336A3DA19F8F}" type="presParOf" srcId="{A8A50081-FC44-46E7-B0F3-54603678761F}" destId="{6B74376B-4D24-4A8C-84B9-0D71E616AAF4}" srcOrd="7" destOrd="0" presId="urn:microsoft.com/office/officeart/2005/8/layout/list1"/>
    <dgm:cxn modelId="{E91656A9-564E-4511-A29E-799992D6E436}" type="presParOf" srcId="{A8A50081-FC44-46E7-B0F3-54603678761F}" destId="{8A81EE5E-3834-4C1A-B706-11F038889BCF}" srcOrd="8" destOrd="0" presId="urn:microsoft.com/office/officeart/2005/8/layout/list1"/>
    <dgm:cxn modelId="{3F7F8A9D-0021-4826-88B8-A7C3EAA8EBC9}" type="presParOf" srcId="{8A81EE5E-3834-4C1A-B706-11F038889BCF}" destId="{AA24F6C6-1BAA-41E7-A394-3DEEE8CD640B}" srcOrd="0" destOrd="0" presId="urn:microsoft.com/office/officeart/2005/8/layout/list1"/>
    <dgm:cxn modelId="{980896D3-3F05-432A-BEA2-5C80CD5DA9D4}" type="presParOf" srcId="{8A81EE5E-3834-4C1A-B706-11F038889BCF}" destId="{6A3489FB-85FA-439D-955D-A85E16A2F041}" srcOrd="1" destOrd="0" presId="urn:microsoft.com/office/officeart/2005/8/layout/list1"/>
    <dgm:cxn modelId="{E080988F-F443-471D-ADA0-8996D5A50CE5}" type="presParOf" srcId="{A8A50081-FC44-46E7-B0F3-54603678761F}" destId="{DC8E4D64-FDF8-41C2-ACB2-F049132D0595}" srcOrd="9" destOrd="0" presId="urn:microsoft.com/office/officeart/2005/8/layout/list1"/>
    <dgm:cxn modelId="{123D54CD-0D4E-4036-A3B4-9E95DACF8922}" type="presParOf" srcId="{A8A50081-FC44-46E7-B0F3-54603678761F}" destId="{B8D357B6-9DD2-43E0-B210-1962AC51463A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77C876-7FD2-4C09-9D06-BC9E371C45C3}">
      <dsp:nvSpPr>
        <dsp:cNvPr id="0" name=""/>
        <dsp:cNvSpPr/>
      </dsp:nvSpPr>
      <dsp:spPr>
        <a:xfrm>
          <a:off x="0" y="93"/>
          <a:ext cx="6348413" cy="475312"/>
        </a:xfrm>
        <a:prstGeom prst="round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 smtClean="0"/>
            <a:t>Autonoom</a:t>
          </a:r>
          <a:r>
            <a:rPr lang="en-US" sz="1600" kern="1200" dirty="0" smtClean="0"/>
            <a:t> – </a:t>
          </a:r>
          <a:r>
            <a:rPr lang="en-US" sz="1600" kern="1200" dirty="0" err="1" smtClean="0"/>
            <a:t>bijv</a:t>
          </a:r>
          <a:r>
            <a:rPr lang="en-US" sz="1600" kern="1200" dirty="0" smtClean="0"/>
            <a:t>. </a:t>
          </a:r>
          <a:r>
            <a:rPr lang="en-US" sz="1600" kern="1200" dirty="0" err="1" smtClean="0"/>
            <a:t>geen</a:t>
          </a:r>
          <a:r>
            <a:rPr lang="en-US" sz="1600" kern="1200" dirty="0" smtClean="0"/>
            <a:t> embedded fonts &amp; </a:t>
          </a:r>
          <a:r>
            <a:rPr lang="en-US" sz="1600" kern="1200" dirty="0" err="1" smtClean="0"/>
            <a:t>kleur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informatie</a:t>
          </a:r>
          <a:endParaRPr lang="en-GB" sz="1600" kern="1200" dirty="0"/>
        </a:p>
      </dsp:txBody>
      <dsp:txXfrm>
        <a:off x="23203" y="23296"/>
        <a:ext cx="6302007" cy="428906"/>
      </dsp:txXfrm>
    </dsp:sp>
    <dsp:sp modelId="{D3FFCFC0-0439-469C-A4DD-F8C47DC02089}">
      <dsp:nvSpPr>
        <dsp:cNvPr id="0" name=""/>
        <dsp:cNvSpPr/>
      </dsp:nvSpPr>
      <dsp:spPr>
        <a:xfrm>
          <a:off x="0" y="486656"/>
          <a:ext cx="6348413" cy="475312"/>
        </a:xfrm>
        <a:prstGeom prst="roundRect">
          <a:avLst/>
        </a:prstGeom>
        <a:solidFill>
          <a:schemeClr val="accent2">
            <a:shade val="80000"/>
            <a:hueOff val="-51997"/>
            <a:satOff val="2128"/>
            <a:lumOff val="3404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 smtClean="0"/>
            <a:t>Zichzelf</a:t>
          </a:r>
          <a:r>
            <a:rPr lang="en-US" sz="1600" b="1" kern="1200" dirty="0" smtClean="0"/>
            <a:t> </a:t>
          </a:r>
          <a:r>
            <a:rPr lang="en-US" sz="1600" b="1" kern="1200" dirty="0" err="1" smtClean="0"/>
            <a:t>beschrijvende</a:t>
          </a:r>
          <a:r>
            <a:rPr lang="en-US" sz="1600" b="1" kern="1200" dirty="0" smtClean="0"/>
            <a:t> </a:t>
          </a:r>
          <a:r>
            <a:rPr lang="en-US" sz="1600" b="1" kern="1200" dirty="0" err="1" smtClean="0"/>
            <a:t>bestanden</a:t>
          </a:r>
          <a:r>
            <a:rPr lang="en-US" sz="1600" b="1" kern="1200" dirty="0" smtClean="0"/>
            <a:t> </a:t>
          </a:r>
          <a:r>
            <a:rPr lang="en-US" sz="1600" kern="1200" dirty="0" smtClean="0"/>
            <a:t>– </a:t>
          </a:r>
          <a:r>
            <a:rPr lang="en-US" sz="1600" kern="1200" dirty="0" err="1" smtClean="0"/>
            <a:t>bijv</a:t>
          </a:r>
          <a:r>
            <a:rPr lang="en-US" sz="1600" kern="1200" dirty="0" smtClean="0"/>
            <a:t>. </a:t>
          </a:r>
          <a:r>
            <a:rPr lang="en-US" sz="1600" kern="1200" dirty="0" err="1" smtClean="0"/>
            <a:t>ingebedde</a:t>
          </a:r>
          <a:r>
            <a:rPr lang="en-US" sz="1600" kern="1200" dirty="0" smtClean="0"/>
            <a:t> metadata, </a:t>
          </a:r>
          <a:r>
            <a:rPr lang="en-US" sz="1600" kern="1200" dirty="0" err="1" smtClean="0"/>
            <a:t>structuur</a:t>
          </a:r>
          <a:endParaRPr lang="en-GB" sz="1600" kern="1200" dirty="0"/>
        </a:p>
      </dsp:txBody>
      <dsp:txXfrm>
        <a:off x="23203" y="509859"/>
        <a:ext cx="6302007" cy="428906"/>
      </dsp:txXfrm>
    </dsp:sp>
    <dsp:sp modelId="{0255CF90-DFBF-4E56-8839-E37DF7BB7DF5}">
      <dsp:nvSpPr>
        <dsp:cNvPr id="0" name=""/>
        <dsp:cNvSpPr/>
      </dsp:nvSpPr>
      <dsp:spPr>
        <a:xfrm>
          <a:off x="0" y="973218"/>
          <a:ext cx="6348413" cy="475312"/>
        </a:xfrm>
        <a:prstGeom prst="roundRect">
          <a:avLst/>
        </a:prstGeom>
        <a:solidFill>
          <a:schemeClr val="accent2">
            <a:shade val="80000"/>
            <a:hueOff val="-103994"/>
            <a:satOff val="4257"/>
            <a:lumOff val="6807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 smtClean="0"/>
            <a:t>Apparaat</a:t>
          </a:r>
          <a:r>
            <a:rPr lang="en-US" sz="1600" b="1" kern="1200" dirty="0" smtClean="0"/>
            <a:t> </a:t>
          </a:r>
          <a:r>
            <a:rPr lang="en-US" sz="1600" b="1" kern="1200" dirty="0" err="1" smtClean="0"/>
            <a:t>onafhankelijk</a:t>
          </a:r>
          <a:endParaRPr lang="en-GB" sz="1600" b="1" kern="1200" dirty="0"/>
        </a:p>
      </dsp:txBody>
      <dsp:txXfrm>
        <a:off x="23203" y="996421"/>
        <a:ext cx="6302007" cy="428906"/>
      </dsp:txXfrm>
    </dsp:sp>
    <dsp:sp modelId="{76236C17-66A4-4EC2-9009-F75201D0389C}">
      <dsp:nvSpPr>
        <dsp:cNvPr id="0" name=""/>
        <dsp:cNvSpPr/>
      </dsp:nvSpPr>
      <dsp:spPr>
        <a:xfrm>
          <a:off x="0" y="1459780"/>
          <a:ext cx="6348413" cy="475312"/>
        </a:xfrm>
        <a:prstGeom prst="roundRect">
          <a:avLst/>
        </a:prstGeom>
        <a:solidFill>
          <a:schemeClr val="accent2">
            <a:shade val="80000"/>
            <a:hueOff val="-155991"/>
            <a:satOff val="6385"/>
            <a:lumOff val="10211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 smtClean="0"/>
            <a:t>Onbelemmerde</a:t>
          </a:r>
          <a:r>
            <a:rPr lang="en-US" sz="1600" b="1" kern="1200" dirty="0" smtClean="0"/>
            <a:t> </a:t>
          </a:r>
          <a:r>
            <a:rPr lang="en-US" sz="1600" b="1" kern="1200" dirty="0" err="1" smtClean="0"/>
            <a:t>toegang</a:t>
          </a:r>
          <a:r>
            <a:rPr lang="en-US" sz="1600" b="1" kern="1200" dirty="0" smtClean="0"/>
            <a:t> </a:t>
          </a:r>
          <a:r>
            <a:rPr lang="en-US" sz="1600" kern="1200" dirty="0" smtClean="0"/>
            <a:t>– </a:t>
          </a:r>
          <a:r>
            <a:rPr lang="en-US" sz="1600" kern="1200" dirty="0" err="1" smtClean="0"/>
            <a:t>bijv</a:t>
          </a:r>
          <a:r>
            <a:rPr lang="en-US" sz="1600" kern="1200" dirty="0" smtClean="0"/>
            <a:t>. </a:t>
          </a:r>
          <a:r>
            <a:rPr lang="en-US" sz="1600" kern="1200" dirty="0" err="1" smtClean="0"/>
            <a:t>geen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encryptie</a:t>
          </a:r>
          <a:r>
            <a:rPr lang="en-US" sz="1600" kern="1200" dirty="0" smtClean="0"/>
            <a:t> of </a:t>
          </a:r>
          <a:r>
            <a:rPr lang="en-US" sz="1600" kern="1200" dirty="0" err="1" smtClean="0"/>
            <a:t>toegangs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controle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buiten</a:t>
          </a:r>
          <a:r>
            <a:rPr lang="en-US" sz="1600" kern="1200" dirty="0" smtClean="0"/>
            <a:t> de file</a:t>
          </a:r>
        </a:p>
      </dsp:txBody>
      <dsp:txXfrm>
        <a:off x="23203" y="1482983"/>
        <a:ext cx="6302007" cy="428906"/>
      </dsp:txXfrm>
    </dsp:sp>
    <dsp:sp modelId="{8B5012FB-E21B-4A39-AFF5-3AB2E0EBEDBA}">
      <dsp:nvSpPr>
        <dsp:cNvPr id="0" name=""/>
        <dsp:cNvSpPr/>
      </dsp:nvSpPr>
      <dsp:spPr>
        <a:xfrm>
          <a:off x="0" y="1946343"/>
          <a:ext cx="6348413" cy="475312"/>
        </a:xfrm>
        <a:prstGeom prst="roundRect">
          <a:avLst/>
        </a:prstGeom>
        <a:solidFill>
          <a:schemeClr val="accent2">
            <a:shade val="80000"/>
            <a:hueOff val="-207987"/>
            <a:satOff val="8513"/>
            <a:lumOff val="13614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 smtClean="0"/>
            <a:t>Overal</a:t>
          </a:r>
          <a:r>
            <a:rPr lang="en-US" sz="1600" b="1" kern="1200" dirty="0" smtClean="0"/>
            <a:t> </a:t>
          </a:r>
          <a:r>
            <a:rPr lang="en-US" sz="1600" b="1" kern="1200" dirty="0" err="1" smtClean="0"/>
            <a:t>beschikbaar</a:t>
          </a:r>
          <a:r>
            <a:rPr lang="en-US" sz="1600" b="1" kern="1200" dirty="0" smtClean="0"/>
            <a:t>, </a:t>
          </a:r>
          <a:r>
            <a:rPr lang="en-US" sz="1600" b="1" kern="1200" dirty="0" err="1" smtClean="0"/>
            <a:t>wijdverspreid</a:t>
          </a:r>
          <a:r>
            <a:rPr lang="en-US" sz="1600" b="1" kern="1200" dirty="0" smtClean="0"/>
            <a:t> </a:t>
          </a:r>
          <a:r>
            <a:rPr lang="en-US" sz="1600" b="1" kern="1200" dirty="0" err="1" smtClean="0"/>
            <a:t>formaat</a:t>
          </a:r>
          <a:endParaRPr lang="en-US" sz="1600" b="1" kern="1200" dirty="0" smtClean="0"/>
        </a:p>
      </dsp:txBody>
      <dsp:txXfrm>
        <a:off x="23203" y="1969546"/>
        <a:ext cx="6302007" cy="428906"/>
      </dsp:txXfrm>
    </dsp:sp>
    <dsp:sp modelId="{40C4656C-5C85-4A3A-BCA9-E4208A41D8C3}">
      <dsp:nvSpPr>
        <dsp:cNvPr id="0" name=""/>
        <dsp:cNvSpPr/>
      </dsp:nvSpPr>
      <dsp:spPr>
        <a:xfrm>
          <a:off x="0" y="2432906"/>
          <a:ext cx="6348413" cy="475312"/>
        </a:xfrm>
        <a:prstGeom prst="roundRect">
          <a:avLst/>
        </a:prstGeom>
        <a:solidFill>
          <a:schemeClr val="accent2">
            <a:shade val="80000"/>
            <a:hueOff val="-259984"/>
            <a:satOff val="10641"/>
            <a:lumOff val="17018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 smtClean="0"/>
            <a:t>Geen</a:t>
          </a:r>
          <a:r>
            <a:rPr lang="en-US" sz="1600" b="1" kern="1200" dirty="0" smtClean="0"/>
            <a:t> multimedia</a:t>
          </a:r>
        </a:p>
      </dsp:txBody>
      <dsp:txXfrm>
        <a:off x="23203" y="2456109"/>
        <a:ext cx="6302007" cy="428906"/>
      </dsp:txXfrm>
    </dsp:sp>
    <dsp:sp modelId="{BB4A24A8-A5CB-4F21-968A-B15321474E23}">
      <dsp:nvSpPr>
        <dsp:cNvPr id="0" name=""/>
        <dsp:cNvSpPr/>
      </dsp:nvSpPr>
      <dsp:spPr>
        <a:xfrm>
          <a:off x="0" y="2919468"/>
          <a:ext cx="6348413" cy="475312"/>
        </a:xfrm>
        <a:prstGeom prst="roundRect">
          <a:avLst/>
        </a:prstGeom>
        <a:solidFill>
          <a:schemeClr val="accent2">
            <a:shade val="80000"/>
            <a:hueOff val="-311981"/>
            <a:satOff val="12770"/>
            <a:lumOff val="20421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 smtClean="0"/>
            <a:t>Formulier</a:t>
          </a:r>
          <a:r>
            <a:rPr lang="en-US" sz="1600" b="1" kern="1200" dirty="0" smtClean="0"/>
            <a:t> </a:t>
          </a:r>
          <a:r>
            <a:rPr lang="en-US" sz="1600" b="1" kern="1200" dirty="0" err="1" smtClean="0"/>
            <a:t>velden</a:t>
          </a:r>
          <a:r>
            <a:rPr lang="en-US" sz="1600" b="1" kern="1200" dirty="0" smtClean="0"/>
            <a:t> </a:t>
          </a:r>
          <a:r>
            <a:rPr lang="en-US" sz="1600" kern="1200" dirty="0" err="1" smtClean="0"/>
            <a:t>zijn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toegelaten</a:t>
          </a:r>
          <a:r>
            <a:rPr lang="en-US" sz="1600" kern="1200" dirty="0" smtClean="0"/>
            <a:t>, </a:t>
          </a:r>
          <a:r>
            <a:rPr lang="en-US" sz="1600" kern="1200" dirty="0" err="1" smtClean="0"/>
            <a:t>weliswaar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zonder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verborgen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velden</a:t>
          </a:r>
          <a:r>
            <a:rPr lang="en-US" sz="1600" kern="1200" dirty="0" smtClean="0"/>
            <a:t> of </a:t>
          </a:r>
          <a:r>
            <a:rPr lang="en-US" sz="1600" kern="1200" dirty="0" err="1" smtClean="0"/>
            <a:t>javascript</a:t>
          </a:r>
          <a:endParaRPr lang="en-US" sz="1600" kern="1200" dirty="0" smtClean="0"/>
        </a:p>
      </dsp:txBody>
      <dsp:txXfrm>
        <a:off x="23203" y="2942671"/>
        <a:ext cx="6302007" cy="428906"/>
      </dsp:txXfrm>
    </dsp:sp>
    <dsp:sp modelId="{D32547DC-7DB9-4449-86EE-9D453DF42072}">
      <dsp:nvSpPr>
        <dsp:cNvPr id="0" name=""/>
        <dsp:cNvSpPr/>
      </dsp:nvSpPr>
      <dsp:spPr>
        <a:xfrm>
          <a:off x="0" y="3406031"/>
          <a:ext cx="6348413" cy="475312"/>
        </a:xfrm>
        <a:prstGeom prst="roundRect">
          <a:avLst/>
        </a:prstGeom>
        <a:solidFill>
          <a:schemeClr val="accent2">
            <a:shade val="80000"/>
            <a:hueOff val="-363978"/>
            <a:satOff val="14898"/>
            <a:lumOff val="23825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 smtClean="0"/>
            <a:t>Geen</a:t>
          </a:r>
          <a:r>
            <a:rPr lang="en-US" sz="1600" b="1" kern="1200" dirty="0" smtClean="0"/>
            <a:t> </a:t>
          </a:r>
          <a:r>
            <a:rPr lang="en-US" sz="1600" b="1" kern="1200" dirty="0" err="1" smtClean="0"/>
            <a:t>bijlagen</a:t>
          </a:r>
          <a:r>
            <a:rPr lang="en-US" sz="1600" b="1" kern="1200" dirty="0" smtClean="0"/>
            <a:t>  </a:t>
          </a:r>
          <a:r>
            <a:rPr lang="en-US" sz="1600" b="0" kern="1200" dirty="0" smtClean="0"/>
            <a:t>op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dit</a:t>
          </a:r>
          <a:r>
            <a:rPr lang="en-US" sz="1600" kern="1200" dirty="0" smtClean="0"/>
            <a:t> moment: PDF/A-2 </a:t>
          </a:r>
          <a:r>
            <a:rPr lang="en-US" sz="1600" kern="1200" dirty="0" err="1" smtClean="0"/>
            <a:t>laat</a:t>
          </a:r>
          <a:r>
            <a:rPr lang="en-US" sz="1600" kern="1200" dirty="0" smtClean="0"/>
            <a:t> PDF/A attachments </a:t>
          </a:r>
          <a:r>
            <a:rPr lang="en-US" sz="1600" kern="1200" dirty="0" err="1" smtClean="0"/>
            <a:t>wel</a:t>
          </a:r>
          <a:r>
            <a:rPr lang="en-US" sz="1600" kern="1200" dirty="0" smtClean="0"/>
            <a:t> toe</a:t>
          </a:r>
        </a:p>
      </dsp:txBody>
      <dsp:txXfrm>
        <a:off x="23203" y="3429234"/>
        <a:ext cx="6302007" cy="4289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73AA17-DAF2-4B90-9605-3741DE7D8D69}">
      <dsp:nvSpPr>
        <dsp:cNvPr id="0" name=""/>
        <dsp:cNvSpPr/>
      </dsp:nvSpPr>
      <dsp:spPr>
        <a:xfrm>
          <a:off x="0" y="551011"/>
          <a:ext cx="7772400" cy="2061685"/>
        </a:xfrm>
        <a:prstGeom prst="rect">
          <a:avLst/>
        </a:prstGeom>
        <a:solidFill>
          <a:schemeClr val="accent5">
            <a:tint val="55000"/>
          </a:schemeClr>
        </a:solidFill>
        <a:ln w="12700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603225" tIns="312420" rIns="603225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500" kern="1200" dirty="0" smtClean="0">
              <a:hlinkClick xmlns:r="http://schemas.openxmlformats.org/officeDocument/2006/relationships" r:id="rId1"/>
            </a:rPr>
            <a:t>http://www.pdfa.org</a:t>
          </a:r>
          <a:r>
            <a:rPr lang="en-GB" sz="1500" kern="1200" dirty="0" smtClean="0"/>
            <a:t> – PDF association</a:t>
          </a:r>
          <a:endParaRPr lang="en-GB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500" kern="1200" dirty="0" smtClean="0">
              <a:hlinkClick xmlns:r="http://schemas.openxmlformats.org/officeDocument/2006/relationships" r:id="rId2"/>
            </a:rPr>
            <a:t>http://www.validatepdfa.com</a:t>
          </a:r>
          <a:r>
            <a:rPr lang="en-GB" sz="1500" kern="1200" dirty="0" smtClean="0"/>
            <a:t> – online PDF/A validator </a:t>
          </a:r>
          <a:endParaRPr lang="en-GB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500" kern="1200" dirty="0" smtClean="0">
              <a:hlinkClick xmlns:r="http://schemas.openxmlformats.org/officeDocument/2006/relationships" r:id="rId3"/>
            </a:rPr>
            <a:t>http://www.pdflib.com/knowledge-base/pdfa</a:t>
          </a:r>
          <a:r>
            <a:rPr lang="en-GB" sz="1500" kern="1200" dirty="0" smtClean="0"/>
            <a:t> - PDF/A </a:t>
          </a:r>
          <a:r>
            <a:rPr lang="en-GB" sz="1500" kern="1200" dirty="0" err="1" smtClean="0"/>
            <a:t>technische</a:t>
          </a:r>
          <a:r>
            <a:rPr lang="en-GB" sz="1500" kern="1200" dirty="0" smtClean="0"/>
            <a:t> info</a:t>
          </a:r>
          <a:endParaRPr lang="en-GB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500" kern="1200" dirty="0" smtClean="0">
              <a:hlinkClick xmlns:r="http://schemas.openxmlformats.org/officeDocument/2006/relationships" r:id="rId4"/>
            </a:rPr>
            <a:t>http://blogs.adobe.com/acrolaw</a:t>
          </a:r>
          <a:r>
            <a:rPr lang="en-GB" sz="1500" kern="1200" dirty="0" smtClean="0"/>
            <a:t> - blog met how </a:t>
          </a:r>
          <a:r>
            <a:rPr lang="en-GB" sz="1500" kern="1200" dirty="0" err="1" smtClean="0"/>
            <a:t>to’s</a:t>
          </a:r>
          <a:endParaRPr lang="en-GB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500" kern="1200" dirty="0" smtClean="0">
              <a:hlinkClick xmlns:r="http://schemas.openxmlformats.org/officeDocument/2006/relationships" r:id="rId5"/>
            </a:rPr>
            <a:t>http://acrobatusers.com</a:t>
          </a:r>
          <a:r>
            <a:rPr lang="en-GB" sz="1500" kern="1200" dirty="0" smtClean="0"/>
            <a:t> – Adobe community</a:t>
          </a:r>
          <a:endParaRPr lang="en-GB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BE" sz="1500" kern="1200" dirty="0" smtClean="0">
              <a:hlinkClick xmlns:r="http://schemas.openxmlformats.org/officeDocument/2006/relationships" r:id="rId6"/>
            </a:rPr>
            <a:t>http://blogs.adobe.com/acrobat</a:t>
          </a:r>
          <a:endParaRPr lang="en-GB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500" kern="1200" dirty="0" smtClean="0">
              <a:hlinkClick xmlns:r="http://schemas.openxmlformats.org/officeDocument/2006/relationships" r:id="rId7"/>
            </a:rPr>
            <a:t>http://www.designgeek.com</a:t>
          </a:r>
          <a:endParaRPr lang="en-GB" sz="1500" kern="1200" dirty="0"/>
        </a:p>
      </dsp:txBody>
      <dsp:txXfrm>
        <a:off x="0" y="551011"/>
        <a:ext cx="7772400" cy="2061685"/>
      </dsp:txXfrm>
    </dsp:sp>
    <dsp:sp modelId="{D1D68A1A-D37D-4F4F-984D-432C65336C96}">
      <dsp:nvSpPr>
        <dsp:cNvPr id="0" name=""/>
        <dsp:cNvSpPr/>
      </dsp:nvSpPr>
      <dsp:spPr>
        <a:xfrm>
          <a:off x="388620" y="359759"/>
          <a:ext cx="5440680" cy="452057"/>
        </a:xfrm>
        <a:prstGeom prst="roundRect">
          <a:avLst/>
        </a:prstGeom>
        <a:solidFill>
          <a:schemeClr val="dk1"/>
        </a:solidFill>
        <a:ln w="12700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  <dsp:txBody>
        <a:bodyPr spcFirstLastPara="0" vert="horz" wrap="square" lIns="205645" tIns="0" rIns="205645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500" b="1" kern="1200" dirty="0" err="1" smtClean="0"/>
            <a:t>Algemeen</a:t>
          </a:r>
          <a:endParaRPr lang="en-GB" sz="1500" b="1" kern="1200" dirty="0"/>
        </a:p>
      </dsp:txBody>
      <dsp:txXfrm>
        <a:off x="410688" y="381827"/>
        <a:ext cx="5396544" cy="407921"/>
      </dsp:txXfrm>
    </dsp:sp>
    <dsp:sp modelId="{C16A7992-4EB6-4F15-A68B-838ECCEA7A36}">
      <dsp:nvSpPr>
        <dsp:cNvPr id="0" name=""/>
        <dsp:cNvSpPr/>
      </dsp:nvSpPr>
      <dsp:spPr>
        <a:xfrm>
          <a:off x="0" y="2878578"/>
          <a:ext cx="7772400" cy="937506"/>
        </a:xfrm>
        <a:prstGeom prst="rect">
          <a:avLst/>
        </a:prstGeom>
        <a:solidFill>
          <a:schemeClr val="accent5">
            <a:tint val="55000"/>
          </a:schemeClr>
        </a:solidFill>
        <a:ln w="12700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603225" tIns="312420" rIns="603225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BE" sz="1500" kern="1200" dirty="0" smtClean="0">
              <a:hlinkClick xmlns:r="http://schemas.openxmlformats.org/officeDocument/2006/relationships" r:id="rId8"/>
            </a:rPr>
            <a:t>http://www.enfocus.com/product.php?id=855</a:t>
          </a:r>
          <a:r>
            <a:rPr lang="nl-BE" sz="1500" kern="1200" dirty="0" smtClean="0"/>
            <a:t> – </a:t>
          </a:r>
          <a:r>
            <a:rPr lang="nl-BE" sz="1500" kern="1200" dirty="0" err="1" smtClean="0"/>
            <a:t>Enfocus</a:t>
          </a:r>
          <a:r>
            <a:rPr lang="nl-BE" sz="1500" kern="1200" dirty="0" smtClean="0"/>
            <a:t> Pitstop Pro</a:t>
          </a:r>
          <a:endParaRPr lang="en-GB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500" kern="1200" dirty="0" smtClean="0">
              <a:hlinkClick xmlns:r="http://schemas.openxmlformats.org/officeDocument/2006/relationships" r:id="rId9"/>
            </a:rPr>
            <a:t>http://www.evermap.com</a:t>
          </a:r>
          <a:endParaRPr lang="en-GB" sz="1500" kern="1200" dirty="0"/>
        </a:p>
      </dsp:txBody>
      <dsp:txXfrm>
        <a:off x="0" y="2878578"/>
        <a:ext cx="7772400" cy="937506"/>
      </dsp:txXfrm>
    </dsp:sp>
    <dsp:sp modelId="{B72BAB89-DBF3-4D3E-9433-813F56C51C93}">
      <dsp:nvSpPr>
        <dsp:cNvPr id="0" name=""/>
        <dsp:cNvSpPr/>
      </dsp:nvSpPr>
      <dsp:spPr>
        <a:xfrm>
          <a:off x="388620" y="2695571"/>
          <a:ext cx="5440680" cy="452057"/>
        </a:xfrm>
        <a:prstGeom prst="roundRect">
          <a:avLst/>
        </a:prstGeom>
        <a:solidFill>
          <a:schemeClr val="dk1"/>
        </a:solidFill>
        <a:ln w="12700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  <dsp:txBody>
        <a:bodyPr spcFirstLastPara="0" vert="horz" wrap="square" lIns="205645" tIns="0" rIns="205645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500" b="1" kern="1200" dirty="0" err="1" smtClean="0"/>
            <a:t>Add-ins</a:t>
          </a:r>
          <a:endParaRPr lang="en-GB" sz="1500" b="1" kern="1200" dirty="0"/>
        </a:p>
      </dsp:txBody>
      <dsp:txXfrm>
        <a:off x="410688" y="2717639"/>
        <a:ext cx="5396544" cy="407921"/>
      </dsp:txXfrm>
    </dsp:sp>
    <dsp:sp modelId="{B8D357B6-9DD2-43E0-B210-1962AC51463A}">
      <dsp:nvSpPr>
        <dsp:cNvPr id="0" name=""/>
        <dsp:cNvSpPr/>
      </dsp:nvSpPr>
      <dsp:spPr>
        <a:xfrm>
          <a:off x="0" y="4076696"/>
          <a:ext cx="7772400" cy="1399981"/>
        </a:xfrm>
        <a:prstGeom prst="rect">
          <a:avLst/>
        </a:prstGeom>
        <a:solidFill>
          <a:schemeClr val="accent5">
            <a:tint val="55000"/>
          </a:schemeClr>
        </a:solidFill>
        <a:ln w="12700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603225" tIns="312420" rIns="603225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500" kern="1200" dirty="0" smtClean="0">
              <a:hlinkClick xmlns:r="http://schemas.openxmlformats.org/officeDocument/2006/relationships" r:id="rId10"/>
            </a:rPr>
            <a:t>http://acrobatusers.com/forum/collaboration-commenting/preflight-errors-during-pdfa-1a-validation</a:t>
          </a:r>
          <a:endParaRPr lang="en-GB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500" kern="1200" dirty="0" smtClean="0">
              <a:hlinkClick xmlns:r="http://schemas.openxmlformats.org/officeDocument/2006/relationships" r:id="rId11"/>
            </a:rPr>
            <a:t>http://www.pdfscripting.com</a:t>
          </a:r>
          <a:endParaRPr lang="en-GB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500" kern="1200" dirty="0" smtClean="0">
              <a:hlinkClick xmlns:r="http://schemas.openxmlformats.org/officeDocument/2006/relationships" r:id="rId12"/>
            </a:rPr>
            <a:t>http://www.evermap.com/javascript.asp</a:t>
          </a:r>
          <a:endParaRPr lang="en-GB" sz="1500" kern="1200" dirty="0"/>
        </a:p>
      </dsp:txBody>
      <dsp:txXfrm>
        <a:off x="0" y="4076696"/>
        <a:ext cx="7772400" cy="1399981"/>
      </dsp:txXfrm>
    </dsp:sp>
    <dsp:sp modelId="{6A3489FB-85FA-439D-955D-A85E16A2F041}">
      <dsp:nvSpPr>
        <dsp:cNvPr id="0" name=""/>
        <dsp:cNvSpPr/>
      </dsp:nvSpPr>
      <dsp:spPr>
        <a:xfrm>
          <a:off x="388620" y="3888665"/>
          <a:ext cx="5440680" cy="452057"/>
        </a:xfrm>
        <a:prstGeom prst="roundRect">
          <a:avLst/>
        </a:prstGeom>
        <a:solidFill>
          <a:schemeClr val="dk1"/>
        </a:solidFill>
        <a:ln w="12700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  <dsp:txBody>
        <a:bodyPr spcFirstLastPara="0" vert="horz" wrap="square" lIns="205645" tIns="0" rIns="205645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500" b="1" kern="1200" dirty="0" err="1" smtClean="0"/>
            <a:t>Technisch</a:t>
          </a:r>
          <a:endParaRPr lang="en-GB" sz="1500" b="1" kern="1200" dirty="0"/>
        </a:p>
      </dsp:txBody>
      <dsp:txXfrm>
        <a:off x="410688" y="3910733"/>
        <a:ext cx="5396544" cy="4079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721107"/>
            <a:ext cx="3076363" cy="511731"/>
          </a:xfrm>
          <a:prstGeom prst="rect">
            <a:avLst/>
          </a:prstGeom>
        </p:spPr>
        <p:txBody>
          <a:bodyPr vert="horz" lIns="95541" tIns="47770" rIns="95541" bIns="47770" rtlCol="0" anchor="b"/>
          <a:lstStyle>
            <a:lvl1pPr algn="l">
              <a:defRPr sz="130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60883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3076363" cy="511731"/>
          </a:xfrm>
          <a:prstGeom prst="rect">
            <a:avLst/>
          </a:prstGeom>
        </p:spPr>
        <p:txBody>
          <a:bodyPr vert="horz" lIns="95541" tIns="47770" rIns="95541" bIns="47770" rtlCol="0"/>
          <a:lstStyle>
            <a:lvl1pPr algn="l">
              <a:defRPr sz="13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5" y="1"/>
            <a:ext cx="3076363" cy="511731"/>
          </a:xfrm>
          <a:prstGeom prst="rect">
            <a:avLst/>
          </a:prstGeom>
        </p:spPr>
        <p:txBody>
          <a:bodyPr vert="horz" lIns="95541" tIns="47770" rIns="95541" bIns="47770" rtlCol="0"/>
          <a:lstStyle>
            <a:lvl1pPr algn="r">
              <a:defRPr sz="1300"/>
            </a:lvl1pPr>
          </a:lstStyle>
          <a:p>
            <a:fld id="{CF800B48-2BCF-4813-88C9-F317800F3202}" type="datetimeFigureOut">
              <a:rPr lang="fr-BE" smtClean="0"/>
              <a:pPr/>
              <a:t>26-09-14</a:t>
            </a:fld>
            <a:endParaRPr lang="fr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49288" y="511175"/>
            <a:ext cx="5800725" cy="43513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41" tIns="47770" rIns="95541" bIns="47770" rtlCol="0" anchor="ctr"/>
          <a:lstStyle/>
          <a:p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721107"/>
            <a:ext cx="3076363" cy="511731"/>
          </a:xfrm>
          <a:prstGeom prst="rect">
            <a:avLst/>
          </a:prstGeom>
        </p:spPr>
        <p:txBody>
          <a:bodyPr vert="horz" lIns="95541" tIns="47770" rIns="95541" bIns="47770" rtlCol="0" anchor="b"/>
          <a:lstStyle>
            <a:lvl1pPr algn="l">
              <a:defRPr sz="1300"/>
            </a:lvl1pPr>
          </a:lstStyle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5" y="9721107"/>
            <a:ext cx="3076363" cy="511731"/>
          </a:xfrm>
          <a:prstGeom prst="rect">
            <a:avLst/>
          </a:prstGeom>
        </p:spPr>
        <p:txBody>
          <a:bodyPr vert="horz" lIns="95541" tIns="47770" rIns="95541" bIns="47770" rtlCol="0" anchor="b"/>
          <a:lstStyle>
            <a:lvl1pPr algn="r">
              <a:defRPr sz="1300"/>
            </a:lvl1pPr>
          </a:lstStyle>
          <a:p>
            <a:fld id="{FC517802-6421-48CC-8726-7D954FF55313}" type="slidenum">
              <a:rPr lang="fr-BE" smtClean="0"/>
              <a:pPr/>
              <a:t>‹#›</a:t>
            </a:fld>
            <a:endParaRPr lang="fr-BE"/>
          </a:p>
        </p:txBody>
      </p:sp>
      <p:sp>
        <p:nvSpPr>
          <p:cNvPr id="8" name="Notes Placeholder 7"/>
          <p:cNvSpPr>
            <a:spLocks noGrp="1"/>
          </p:cNvSpPr>
          <p:nvPr>
            <p:ph type="body" sz="quarter" idx="3"/>
          </p:nvPr>
        </p:nvSpPr>
        <p:spPr>
          <a:xfrm>
            <a:off x="344362" y="5117308"/>
            <a:ext cx="6485121" cy="4605576"/>
          </a:xfrm>
          <a:prstGeom prst="rect">
            <a:avLst/>
          </a:prstGeom>
        </p:spPr>
        <p:txBody>
          <a:bodyPr vert="horz" lIns="95541" tIns="47770" rIns="95541" bIns="47770" rtlCol="0"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64170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400" kern="1200" baseline="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47700" y="511175"/>
            <a:ext cx="5803900" cy="4352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4630309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4373576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7062700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7119444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3228858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2503876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2521970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9604367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5895618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6234116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3790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D35DA-C2AC-432A-9945-A7004725F827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957015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 1.0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D35DA-C2AC-432A-9945-A7004725F827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58730400"/>
      </p:ext>
    </p:extLst>
  </p:cSld>
  <p:clrMapOvr>
    <a:masterClrMapping/>
  </p:clrMapOvr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 1.0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D35DA-C2AC-432A-9945-A7004725F827}" type="slidenum">
              <a:rPr lang="fr-BE" smtClean="0"/>
              <a:pPr/>
              <a:t>‹#›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73086679"/>
      </p:ext>
    </p:extLst>
  </p:cSld>
  <p:clrMapOvr>
    <a:masterClrMapping/>
  </p:clrMapOvr>
  <p:hf sldNum="0"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 1.0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D35DA-C2AC-432A-9945-A7004725F827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998802719"/>
      </p:ext>
    </p:extLst>
  </p:cSld>
  <p:clrMapOvr>
    <a:masterClrMapping/>
  </p:clrMapOvr>
  <p:hf sldNum="0"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 1.0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D35DA-C2AC-432A-9945-A7004725F827}" type="slidenum">
              <a:rPr lang="fr-BE" smtClean="0"/>
              <a:pPr/>
              <a:t>‹#›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85579603"/>
      </p:ext>
    </p:extLst>
  </p:cSld>
  <p:clrMapOvr>
    <a:masterClrMapping/>
  </p:clrMapOvr>
  <p:hf sldNum="0"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 1.0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D35DA-C2AC-432A-9945-A7004725F827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819279066"/>
      </p:ext>
    </p:extLst>
  </p:cSld>
  <p:clrMapOvr>
    <a:masterClrMapping/>
  </p:clrMapOvr>
  <p:hf sldNum="0"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 1.0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D35DA-C2AC-432A-9945-A7004725F827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58036926"/>
      </p:ext>
    </p:extLst>
  </p:cSld>
  <p:clrMapOvr>
    <a:masterClrMapping/>
  </p:clrMapOvr>
  <p:hf sldNum="0"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 1.0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D35DA-C2AC-432A-9945-A7004725F827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211642038"/>
      </p:ext>
    </p:extLst>
  </p:cSld>
  <p:clrMapOvr>
    <a:masterClrMapping/>
  </p:clrMapOvr>
  <p:hf sldNum="0"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700808"/>
            <a:ext cx="7200916" cy="44644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D35DA-C2AC-432A-9945-A7004725F827}" type="slidenum">
              <a:rPr lang="fr-BE" smtClean="0"/>
              <a:pPr/>
              <a:t>‹#›</a:t>
            </a:fld>
            <a:endParaRPr lang="fr-BE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99592" y="836712"/>
            <a:ext cx="7488832" cy="6011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D35DA-C2AC-432A-9945-A7004725F827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650776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 1.0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D35DA-C2AC-432A-9945-A7004725F827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524035922"/>
      </p:ext>
    </p:extLst>
  </p:cSld>
  <p:clrMapOvr>
    <a:masterClrMapping/>
  </p:clrMapOvr>
  <p:hf sldNum="0"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Ver 1.0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D35DA-C2AC-432A-9945-A7004725F827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18500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 1.0</a:t>
            </a:r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D35DA-C2AC-432A-9945-A7004725F827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179582694"/>
      </p:ext>
    </p:extLst>
  </p:cSld>
  <p:clrMapOvr>
    <a:masterClrMapping/>
  </p:clrMapOvr>
  <p:hf sldNum="0"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 1.0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D35DA-C2AC-432A-9945-A7004725F827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263521820"/>
      </p:ext>
    </p:extLst>
  </p:cSld>
  <p:clrMapOvr>
    <a:masterClrMapping/>
  </p:clrMapOvr>
  <p:hf sldNum="0"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 1.0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D35DA-C2AC-432A-9945-A7004725F827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88520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 1.0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D35DA-C2AC-432A-9945-A7004725F827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670415478"/>
      </p:ext>
    </p:extLst>
  </p:cSld>
  <p:clrMapOvr>
    <a:masterClrMapping/>
  </p:clrMapOvr>
  <p:hf sldNum="0"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 1.0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D35DA-C2AC-432A-9945-A7004725F827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278454314"/>
      </p:ext>
    </p:extLst>
  </p:cSld>
  <p:clrMapOvr>
    <a:masterClrMapping/>
  </p:clrMapOvr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Ver 1.0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67D35DA-C2AC-432A-9945-A7004725F827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267295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  <p:sldLayoutId id="2147483749" r:id="rId13"/>
    <p:sldLayoutId id="2147483750" r:id="rId14"/>
    <p:sldLayoutId id="2147483751" r:id="rId15"/>
    <p:sldLayoutId id="2147483752" r:id="rId16"/>
    <p:sldLayoutId id="2147483697" r:id="rId17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PDF &amp; Acrobat </a:t>
            </a:r>
            <a:r>
              <a:rPr lang="en-US" sz="4400" dirty="0" smtClean="0"/>
              <a:t>X</a:t>
            </a:r>
            <a:endParaRPr lang="en-US" sz="4400" noProof="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84802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Shortcuts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F8 : hide toolbar area and F9: hide menu</a:t>
            </a:r>
          </a:p>
          <a:p>
            <a:r>
              <a:rPr lang="en-US" smtClean="0"/>
              <a:t>Ctrl-K : preferences</a:t>
            </a:r>
          </a:p>
          <a:p>
            <a:r>
              <a:rPr lang="en-US" smtClean="0"/>
              <a:t>Het gebruik van single key accelerators</a:t>
            </a:r>
          </a:p>
          <a:p>
            <a:r>
              <a:rPr lang="en-US" smtClean="0"/>
              <a:t>Ctrl-F : search, Ctrl-G : next</a:t>
            </a:r>
          </a:p>
          <a:p>
            <a:r>
              <a:rPr lang="en-US" smtClean="0"/>
              <a:t>Ctrl-H: read mode</a:t>
            </a:r>
          </a:p>
          <a:p>
            <a:r>
              <a:rPr lang="en-US" smtClean="0"/>
              <a:t>Ctrl-L : full Screen mode</a:t>
            </a:r>
          </a:p>
          <a:p>
            <a:r>
              <a:rPr lang="en-US" smtClean="0"/>
              <a:t>Ctrl + : zoom in</a:t>
            </a:r>
          </a:p>
          <a:p>
            <a:r>
              <a:rPr lang="en-US" smtClean="0"/>
              <a:t>F4 : hide/show panes</a:t>
            </a:r>
          </a:p>
          <a:p>
            <a:r>
              <a:rPr lang="en-US" smtClean="0"/>
              <a:t>Ctrl-R : activate ruler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609599" y="6041363"/>
            <a:ext cx="4622973" cy="365125"/>
          </a:xfrm>
        </p:spPr>
        <p:txBody>
          <a:bodyPr/>
          <a:lstStyle/>
          <a:p>
            <a:r>
              <a:rPr lang="en-US" smtClean="0"/>
              <a:t>Ver 1.0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Links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0260599"/>
              </p:ext>
            </p:extLst>
          </p:nvPr>
        </p:nvGraphicFramePr>
        <p:xfrm>
          <a:off x="832048" y="980728"/>
          <a:ext cx="7772400" cy="5805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Wat is nieuw in Acrobat X ?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Volledig gestroomlijnde user interface</a:t>
            </a:r>
          </a:p>
          <a:p>
            <a:pPr lvl="1"/>
            <a:r>
              <a:rPr lang="fr-BE" smtClean="0"/>
              <a:t>Panels</a:t>
            </a:r>
          </a:p>
          <a:p>
            <a:pPr lvl="1"/>
            <a:r>
              <a:rPr lang="fr-BE" smtClean="0"/>
              <a:t>Toolbar area</a:t>
            </a:r>
            <a:endParaRPr lang="en-GB" smtClean="0"/>
          </a:p>
          <a:p>
            <a:r>
              <a:rPr lang="en-GB" smtClean="0"/>
              <a:t>Aangepaste commentaar panel</a:t>
            </a:r>
          </a:p>
          <a:p>
            <a:r>
              <a:rPr lang="fr-BE" smtClean="0"/>
              <a:t>Actions</a:t>
            </a:r>
          </a:p>
          <a:p>
            <a:r>
              <a:rPr lang="fr-BE" smtClean="0"/>
              <a:t>Lees-modus</a:t>
            </a:r>
          </a:p>
          <a:p>
            <a:r>
              <a:rPr lang="en-GB" smtClean="0"/>
              <a:t>Converteer mogelijkheid naar Word, RTFs, spreadsheets …</a:t>
            </a:r>
          </a:p>
          <a:p>
            <a:r>
              <a:rPr lang="en-GB" smtClean="0"/>
              <a:t>Consulteer de sectie : “What's new” in de ‘help file’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71386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mtClean="0"/>
              <a:t>Omgeving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BE" smtClean="0"/>
              <a:t>Create button</a:t>
            </a:r>
            <a:endParaRPr lang="en-GB" smtClean="0"/>
          </a:p>
          <a:p>
            <a:r>
              <a:rPr lang="en-GB" smtClean="0"/>
              <a:t>Toolbars</a:t>
            </a:r>
          </a:p>
          <a:p>
            <a:pPr lvl="1"/>
            <a:r>
              <a:rPr lang="fr-BE" smtClean="0"/>
              <a:t>Quick tools</a:t>
            </a:r>
          </a:p>
          <a:p>
            <a:pPr lvl="1"/>
            <a:r>
              <a:rPr lang="fr-BE" smtClean="0"/>
              <a:t>Common toolbars</a:t>
            </a:r>
          </a:p>
          <a:p>
            <a:pPr lvl="2"/>
            <a:r>
              <a:rPr lang="fr-BE" smtClean="0"/>
              <a:t>Navigation</a:t>
            </a:r>
          </a:p>
          <a:p>
            <a:pPr lvl="2"/>
            <a:r>
              <a:rPr lang="fr-BE" smtClean="0"/>
              <a:t>Selection and Zoom</a:t>
            </a:r>
          </a:p>
          <a:p>
            <a:pPr lvl="2"/>
            <a:r>
              <a:rPr lang="fr-BE" smtClean="0"/>
              <a:t>Page views</a:t>
            </a:r>
          </a:p>
          <a:p>
            <a:pPr lvl="0"/>
            <a:r>
              <a:rPr lang="fr-BE" smtClean="0"/>
              <a:t>Panes</a:t>
            </a:r>
          </a:p>
          <a:p>
            <a:pPr lvl="1"/>
            <a:r>
              <a:rPr lang="fr-BE" smtClean="0"/>
              <a:t>Task panes</a:t>
            </a:r>
          </a:p>
          <a:p>
            <a:pPr lvl="1"/>
            <a:r>
              <a:rPr lang="fr-BE" smtClean="0"/>
              <a:t>Navigation panes</a:t>
            </a:r>
            <a:endParaRPr lang="en-GB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fr-BE" smtClean="0"/>
              <a:t>Managing toolbars</a:t>
            </a:r>
            <a:endParaRPr lang="en-GB" smtClean="0"/>
          </a:p>
          <a:p>
            <a:pPr lvl="1"/>
            <a:r>
              <a:rPr lang="en-GB" smtClean="0"/>
              <a:t>manage quicktools</a:t>
            </a:r>
          </a:p>
          <a:p>
            <a:pPr lvl="2"/>
            <a:r>
              <a:rPr lang="en-GB" smtClean="0"/>
              <a:t>from Customize</a:t>
            </a:r>
          </a:p>
          <a:p>
            <a:pPr lvl="2"/>
            <a:r>
              <a:rPr lang="en-GB" smtClean="0"/>
              <a:t>dragging and dropping</a:t>
            </a:r>
          </a:p>
          <a:p>
            <a:pPr lvl="1"/>
            <a:r>
              <a:rPr lang="en-GB" smtClean="0"/>
              <a:t>Adding tools on common toolbars</a:t>
            </a:r>
          </a:p>
          <a:p>
            <a:pPr lvl="1"/>
            <a:r>
              <a:rPr lang="en-GB" smtClean="0"/>
              <a:t>Reset &amp; Hiding</a:t>
            </a:r>
          </a:p>
          <a:p>
            <a:pPr lvl="0"/>
            <a:r>
              <a:rPr lang="en-GB" smtClean="0"/>
              <a:t>Use of Properties bar</a:t>
            </a:r>
          </a:p>
          <a:p>
            <a:pPr lvl="0"/>
            <a:r>
              <a:rPr lang="fr-BE" smtClean="0"/>
              <a:t>Preferences</a:t>
            </a:r>
            <a:endParaRPr lang="en-GB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2408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Het concept PDF/A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2841177"/>
              </p:ext>
            </p:extLst>
          </p:nvPr>
        </p:nvGraphicFramePr>
        <p:xfrm>
          <a:off x="609600" y="2160588"/>
          <a:ext cx="6348413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0" y="6042025"/>
            <a:ext cx="4622800" cy="365125"/>
          </a:xfrm>
        </p:spPr>
        <p:txBody>
          <a:bodyPr/>
          <a:lstStyle/>
          <a:p>
            <a:r>
              <a:rPr lang="en-US" smtClean="0"/>
              <a:t>Ver 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730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PDF </a:t>
            </a:r>
            <a:r>
              <a:rPr lang="fr-BE" dirty="0" err="1" smtClean="0"/>
              <a:t>creatie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BE" dirty="0" err="1" smtClean="0"/>
              <a:t>Strategische</a:t>
            </a:r>
            <a:r>
              <a:rPr lang="fr-BE" dirty="0" smtClean="0"/>
              <a:t> </a:t>
            </a:r>
            <a:r>
              <a:rPr lang="fr-BE" dirty="0" err="1" smtClean="0"/>
              <a:t>volgorde</a:t>
            </a:r>
            <a:r>
              <a:rPr lang="fr-BE" dirty="0" smtClean="0"/>
              <a:t> </a:t>
            </a:r>
            <a:r>
              <a:rPr lang="fr-BE" dirty="0" err="1" smtClean="0"/>
              <a:t>bij</a:t>
            </a:r>
            <a:r>
              <a:rPr lang="fr-BE" dirty="0" smtClean="0"/>
              <a:t> de </a:t>
            </a:r>
            <a:r>
              <a:rPr lang="fr-BE" dirty="0" err="1" smtClean="0"/>
              <a:t>aanmaak</a:t>
            </a:r>
            <a:r>
              <a:rPr lang="fr-BE" dirty="0" smtClean="0"/>
              <a:t> van </a:t>
            </a:r>
            <a:r>
              <a:rPr lang="fr-BE" dirty="0" err="1" smtClean="0"/>
              <a:t>pdfs</a:t>
            </a:r>
            <a:r>
              <a:rPr lang="fr-BE" dirty="0" smtClean="0"/>
              <a:t>:</a:t>
            </a:r>
          </a:p>
          <a:p>
            <a:pPr lvl="1"/>
            <a:r>
              <a:rPr lang="nl-BE" dirty="0" smtClean="0"/>
              <a:t>Via de gebruikte applicatie: print </a:t>
            </a:r>
            <a:r>
              <a:rPr lang="nl-BE" dirty="0" err="1" smtClean="0"/>
              <a:t>to</a:t>
            </a:r>
            <a:r>
              <a:rPr lang="nl-BE" dirty="0" smtClean="0"/>
              <a:t> PDF (Office, </a:t>
            </a:r>
            <a:r>
              <a:rPr lang="nl-BE" dirty="0" err="1" smtClean="0"/>
              <a:t>AutoCAD</a:t>
            </a:r>
            <a:r>
              <a:rPr lang="nl-BE" dirty="0" smtClean="0"/>
              <a:t>…)</a:t>
            </a:r>
            <a:endParaRPr lang="en-GB" dirty="0" smtClean="0"/>
          </a:p>
          <a:p>
            <a:pPr lvl="1"/>
            <a:r>
              <a:rPr lang="nl-BE" dirty="0" smtClean="0"/>
              <a:t>Via ‘Save as PDF’ binnen de applicatie (Office, </a:t>
            </a:r>
            <a:r>
              <a:rPr lang="nl-BE" dirty="0" err="1" smtClean="0"/>
              <a:t>AutoCAD</a:t>
            </a:r>
            <a:r>
              <a:rPr lang="nl-BE" dirty="0" smtClean="0"/>
              <a:t>…) </a:t>
            </a:r>
            <a:endParaRPr lang="en-GB" dirty="0" smtClean="0"/>
          </a:p>
          <a:p>
            <a:pPr lvl="1"/>
            <a:r>
              <a:rPr lang="en-US" dirty="0" smtClean="0"/>
              <a:t>Via </a:t>
            </a:r>
            <a:r>
              <a:rPr lang="en-US" dirty="0" err="1" smtClean="0"/>
              <a:t>een</a:t>
            </a:r>
            <a:r>
              <a:rPr lang="en-US" dirty="0" smtClean="0"/>
              <a:t> scan met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multifunctionele</a:t>
            </a:r>
            <a:r>
              <a:rPr lang="en-US" dirty="0" smtClean="0"/>
              <a:t> printer</a:t>
            </a:r>
            <a:endParaRPr lang="en-GB" dirty="0" smtClean="0"/>
          </a:p>
          <a:p>
            <a:pPr lvl="1"/>
            <a:r>
              <a:rPr lang="en-US" dirty="0" smtClean="0"/>
              <a:t>Via Acrobat Pro</a:t>
            </a:r>
            <a:r>
              <a:rPr lang="fr-BE" dirty="0" err="1" smtClean="0"/>
              <a:t>Annotaties</a:t>
            </a:r>
            <a:endParaRPr lang="en-GB" dirty="0" smtClean="0"/>
          </a:p>
          <a:p>
            <a:pPr lvl="1"/>
            <a:r>
              <a:rPr lang="en-US" dirty="0" smtClean="0"/>
              <a:t>PDF </a:t>
            </a:r>
            <a:r>
              <a:rPr lang="en-US" dirty="0" err="1" smtClean="0"/>
              <a:t>Xchange</a:t>
            </a:r>
            <a:r>
              <a:rPr lang="en-US" dirty="0" smtClean="0"/>
              <a:t> viewer</a:t>
            </a:r>
          </a:p>
          <a:p>
            <a:pPr lvl="1"/>
            <a:r>
              <a:rPr lang="en-US" dirty="0" smtClean="0"/>
              <a:t>Acrobat Pro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0" y="6042025"/>
            <a:ext cx="4622800" cy="365125"/>
          </a:xfrm>
        </p:spPr>
        <p:txBody>
          <a:bodyPr/>
          <a:lstStyle/>
          <a:p>
            <a:r>
              <a:rPr lang="en-US" smtClean="0"/>
              <a:t>Ver 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48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251520" y="188640"/>
            <a:ext cx="6348413" cy="792088"/>
          </a:xfrm>
        </p:spPr>
        <p:txBody>
          <a:bodyPr/>
          <a:lstStyle/>
          <a:p>
            <a:r>
              <a:rPr lang="fr-BE" dirty="0" err="1" smtClean="0"/>
              <a:t>Strategie</a:t>
            </a:r>
            <a:r>
              <a:rPr lang="fr-BE" dirty="0" smtClean="0"/>
              <a:t> </a:t>
            </a:r>
            <a:r>
              <a:rPr lang="fr-BE" dirty="0" err="1" smtClean="0"/>
              <a:t>bij</a:t>
            </a:r>
            <a:r>
              <a:rPr lang="fr-BE" dirty="0" smtClean="0"/>
              <a:t> PDF </a:t>
            </a:r>
            <a:r>
              <a:rPr lang="fr-BE" dirty="0" err="1" smtClean="0"/>
              <a:t>Creatie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6500890"/>
              </p:ext>
            </p:extLst>
          </p:nvPr>
        </p:nvGraphicFramePr>
        <p:xfrm>
          <a:off x="323528" y="1196752"/>
          <a:ext cx="7704856" cy="5480484"/>
        </p:xfrm>
        <a:graphic>
          <a:graphicData uri="http://schemas.openxmlformats.org/drawingml/2006/table">
            <a:tbl>
              <a:tblPr firstRow="1" firstCol="1" bandRow="1">
                <a:tableStyleId>{F2DE63D5-997A-4646-A377-4702673A728D}</a:tableStyleId>
              </a:tblPr>
              <a:tblGrid>
                <a:gridCol w="1378105"/>
                <a:gridCol w="4071672"/>
                <a:gridCol w="2255079"/>
              </a:tblGrid>
              <a:tr h="3515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BE" sz="1400" dirty="0" smtClean="0">
                          <a:solidFill>
                            <a:schemeClr val="tx1"/>
                          </a:solidFill>
                          <a:effectLst/>
                        </a:rPr>
                        <a:t>Methode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720" marR="4572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BE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Voordelen / troeven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720" marR="4572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BE" sz="1400" dirty="0" smtClean="0">
                          <a:solidFill>
                            <a:schemeClr val="tx1"/>
                          </a:solidFill>
                          <a:effectLst/>
                        </a:rPr>
                        <a:t>Beperkingen / gevaren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720" marR="4572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8833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BE" sz="1500" dirty="0" smtClean="0">
                          <a:solidFill>
                            <a:schemeClr val="tx1"/>
                          </a:solidFill>
                          <a:effectLst/>
                        </a:rPr>
                        <a:t>Printen via de applicatie</a:t>
                      </a:r>
                      <a:endParaRPr lang="en-GB" sz="15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marL="88900" lvl="0" indent="-889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fr-BE" sz="15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Eenvoudig</a:t>
                      </a:r>
                      <a:r>
                        <a:rPr lang="fr-BE" sz="1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 </a:t>
                      </a:r>
                      <a:r>
                        <a:rPr lang="fr-BE" sz="15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gebruik</a:t>
                      </a:r>
                      <a:endParaRPr lang="fr-BE" sz="15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88900" lvl="0" indent="-889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fr-BE" sz="15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Vaak</a:t>
                      </a:r>
                      <a:r>
                        <a:rPr lang="fr-BE" sz="1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</a:t>
                      </a:r>
                      <a:r>
                        <a:rPr lang="fr-BE" sz="15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beste</a:t>
                      </a:r>
                      <a:r>
                        <a:rPr lang="fr-BE" sz="1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BE" sz="15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aanpak</a:t>
                      </a:r>
                      <a:r>
                        <a:rPr lang="fr-BE" sz="15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BE" sz="15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als</a:t>
                      </a:r>
                      <a:r>
                        <a:rPr lang="fr-BE" sz="1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BE" sz="15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andere</a:t>
                      </a:r>
                      <a:r>
                        <a:rPr lang="fr-BE" sz="1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BE" sz="15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methodes</a:t>
                      </a:r>
                      <a:r>
                        <a:rPr lang="fr-BE" sz="1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BE" sz="15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geen</a:t>
                      </a:r>
                      <a:r>
                        <a:rPr lang="fr-BE" sz="1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correcte </a:t>
                      </a:r>
                      <a:r>
                        <a:rPr lang="nl-BE" sz="1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PDF/A-1b </a:t>
                      </a:r>
                      <a:r>
                        <a:rPr lang="fr-BE" sz="1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standard </a:t>
                      </a:r>
                      <a:r>
                        <a:rPr lang="fr-BE" sz="15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aanmaken</a:t>
                      </a:r>
                      <a:endParaRPr lang="en-GB" sz="15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marL="88900" lvl="0" indent="-889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fr-BE" sz="15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Mogelijke</a:t>
                      </a:r>
                      <a:r>
                        <a:rPr lang="fr-BE" sz="1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BE" sz="15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problemen</a:t>
                      </a:r>
                      <a:r>
                        <a:rPr lang="fr-BE" sz="1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met bookmarks</a:t>
                      </a:r>
                    </a:p>
                    <a:p>
                      <a:pPr marL="88900" marR="0" lvl="0" indent="-88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nl-BE" sz="1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PDF/A-1b configuratie</a:t>
                      </a:r>
                      <a:endParaRPr lang="en-GB" sz="15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/>
                </a:tc>
              </a:tr>
              <a:tr h="6195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BE" sz="1500" dirty="0" smtClean="0">
                          <a:solidFill>
                            <a:schemeClr val="tx1"/>
                          </a:solidFill>
                          <a:effectLst/>
                        </a:rPr>
                        <a:t>Bewaren via</a:t>
                      </a:r>
                      <a:r>
                        <a:rPr lang="nl-BE" sz="1500" baseline="0" dirty="0" smtClean="0">
                          <a:solidFill>
                            <a:schemeClr val="tx1"/>
                          </a:solidFill>
                          <a:effectLst/>
                        </a:rPr>
                        <a:t> de </a:t>
                      </a:r>
                      <a:r>
                        <a:rPr lang="nl-BE" sz="1500" dirty="0" smtClean="0">
                          <a:solidFill>
                            <a:schemeClr val="tx1"/>
                          </a:solidFill>
                          <a:effectLst/>
                        </a:rPr>
                        <a:t>applicatie</a:t>
                      </a:r>
                      <a:endParaRPr lang="en-GB" sz="15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marL="88900" lvl="0" indent="-889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fr-BE" sz="15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Eenvoudig</a:t>
                      </a:r>
                      <a:endParaRPr lang="fr-BE" sz="15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88900" lvl="0" indent="-889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fr-BE" sz="1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Extra </a:t>
                      </a:r>
                      <a:r>
                        <a:rPr lang="fr-BE" sz="15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mogelijkheden</a:t>
                      </a:r>
                      <a:r>
                        <a:rPr lang="fr-BE" sz="15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m.b.t. </a:t>
                      </a:r>
                      <a:r>
                        <a:rPr lang="fr-BE" sz="1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bookmarks</a:t>
                      </a:r>
                      <a:endParaRPr lang="en-GB" sz="15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marL="88900" lvl="0" indent="-889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fr-BE" sz="15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behoeft</a:t>
                      </a:r>
                      <a:r>
                        <a:rPr lang="fr-BE" sz="1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nl-BE" sz="1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PDF/A-1b en andere configuraties</a:t>
                      </a:r>
                      <a:endParaRPr lang="en-GB" sz="15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/>
                </a:tc>
              </a:tr>
              <a:tr h="3556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BE" sz="1500" dirty="0" smtClean="0">
                          <a:solidFill>
                            <a:schemeClr val="tx1"/>
                          </a:solidFill>
                          <a:effectLst/>
                        </a:rPr>
                        <a:t>Scanning</a:t>
                      </a:r>
                      <a:endParaRPr lang="en-GB" sz="15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marL="88900" lvl="0" indent="-889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nl-BE" sz="1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Laat het scannen toe van alle </a:t>
                      </a:r>
                      <a:r>
                        <a:rPr lang="nl-BE" sz="15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papier-formaten</a:t>
                      </a:r>
                      <a:endParaRPr lang="en-GB" sz="15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marL="88900" indent="-889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nl-BE" sz="1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Geen PDF/A-1b garantie</a:t>
                      </a:r>
                      <a:endParaRPr lang="en-GB" sz="15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/>
                </a:tc>
              </a:tr>
              <a:tr h="11472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BE" sz="1500" dirty="0">
                          <a:solidFill>
                            <a:schemeClr val="tx1"/>
                          </a:solidFill>
                          <a:effectLst/>
                        </a:rPr>
                        <a:t>Acrobat Pro</a:t>
                      </a:r>
                      <a:endParaRPr lang="en-GB" sz="15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marL="88900" lvl="0" indent="-889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fr-BE" sz="15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Laat</a:t>
                      </a:r>
                      <a:r>
                        <a:rPr lang="fr-BE" sz="1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BE" sz="15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het</a:t>
                      </a:r>
                      <a:r>
                        <a:rPr lang="fr-BE" sz="1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BE" sz="15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integreren</a:t>
                      </a:r>
                      <a:r>
                        <a:rPr lang="fr-BE" sz="1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BE" sz="15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toe</a:t>
                      </a:r>
                      <a:r>
                        <a:rPr lang="fr-BE" sz="1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van </a:t>
                      </a:r>
                      <a:r>
                        <a:rPr lang="fr-BE" sz="15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meerdere</a:t>
                      </a:r>
                      <a:r>
                        <a:rPr lang="fr-BE" sz="1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files in 1 PDF </a:t>
                      </a:r>
                      <a:endParaRPr lang="en-GB" sz="15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88900" lvl="0" indent="-889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nl-BE" sz="1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Conversie/upgrade mogelijkheid naar PDF/A-1b</a:t>
                      </a:r>
                    </a:p>
                    <a:p>
                      <a:pPr marL="88900" marR="0" lvl="0" indent="-88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nl-BE" sz="15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Preflight</a:t>
                      </a:r>
                      <a:r>
                        <a:rPr lang="nl-BE" sz="1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/controle van de PDF/A-1b </a:t>
                      </a:r>
                      <a:r>
                        <a:rPr lang="fr-BE" sz="15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standaard</a:t>
                      </a:r>
                      <a:endParaRPr lang="en-GB" sz="15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88900" lvl="0" indent="-889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nl-BE" sz="1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Vele features: </a:t>
                      </a:r>
                      <a:r>
                        <a:rPr lang="nl-BE" sz="15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watermarks</a:t>
                      </a:r>
                      <a:r>
                        <a:rPr lang="nl-BE" sz="1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nl-BE" sz="15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stamps</a:t>
                      </a:r>
                      <a:r>
                        <a:rPr lang="nl-BE" sz="15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nl-BE" sz="15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redmarking</a:t>
                      </a:r>
                      <a:r>
                        <a:rPr lang="nl-BE" sz="1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,… </a:t>
                      </a:r>
                      <a:endParaRPr lang="en-GB" sz="15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marL="88900" lvl="0" indent="-889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nl-BE" sz="1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Complexe software</a:t>
                      </a:r>
                      <a:endParaRPr lang="en-GB" sz="15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88900" lvl="0" indent="-889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fr-BE" sz="15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Duur</a:t>
                      </a:r>
                      <a:endParaRPr lang="en-GB" sz="15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88900" lvl="0" indent="-889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endParaRPr lang="en-GB" sz="15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/>
                </a:tc>
              </a:tr>
              <a:tr h="6195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BE" sz="1500" dirty="0">
                          <a:solidFill>
                            <a:schemeClr val="tx1"/>
                          </a:solidFill>
                          <a:effectLst/>
                        </a:rPr>
                        <a:t>PDF </a:t>
                      </a:r>
                      <a:r>
                        <a:rPr lang="nl-BE" sz="1500" dirty="0" err="1">
                          <a:solidFill>
                            <a:schemeClr val="tx1"/>
                          </a:solidFill>
                          <a:effectLst/>
                        </a:rPr>
                        <a:t>Xchange</a:t>
                      </a:r>
                      <a:r>
                        <a:rPr lang="nl-BE" sz="1500" dirty="0">
                          <a:solidFill>
                            <a:schemeClr val="tx1"/>
                          </a:solidFill>
                          <a:effectLst/>
                        </a:rPr>
                        <a:t> viewer</a:t>
                      </a:r>
                      <a:endParaRPr lang="en-GB" sz="15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marL="88900" lvl="0" indent="-889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nl-BE" sz="1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Goedkope</a:t>
                      </a:r>
                      <a:r>
                        <a:rPr lang="nl-BE" sz="15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nl-BE" sz="1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soft (</a:t>
                      </a:r>
                      <a:r>
                        <a:rPr lang="nl-BE" sz="15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redmarking</a:t>
                      </a:r>
                      <a:r>
                        <a:rPr lang="nl-BE" sz="15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nl-BE" sz="15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watermarks</a:t>
                      </a:r>
                      <a:r>
                        <a:rPr lang="nl-BE" sz="1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nl-BE" sz="15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stamps</a:t>
                      </a:r>
                      <a:r>
                        <a:rPr lang="nl-BE" sz="1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,…)</a:t>
                      </a:r>
                    </a:p>
                    <a:p>
                      <a:pPr marL="88900" lvl="0" indent="-889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nl-BE" sz="1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Eenvoudig in gebruik</a:t>
                      </a:r>
                      <a:endParaRPr lang="en-GB" sz="15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marL="88900" lvl="0" indent="-889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fr-BE" sz="15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Beperkt</a:t>
                      </a:r>
                      <a:r>
                        <a:rPr lang="fr-BE" sz="1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 </a:t>
                      </a:r>
                      <a:r>
                        <a:rPr lang="fr-BE" sz="15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mogelijkheden</a:t>
                      </a:r>
                      <a:endParaRPr lang="en-GB" sz="15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3405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659160"/>
          </a:xfrm>
        </p:spPr>
        <p:txBody>
          <a:bodyPr>
            <a:normAutofit fontScale="90000"/>
          </a:bodyPr>
          <a:lstStyle/>
          <a:p>
            <a:r>
              <a:rPr lang="fr-BE" dirty="0" err="1" smtClean="0"/>
              <a:t>Oefeningen</a:t>
            </a:r>
            <a:r>
              <a:rPr lang="fr-BE" dirty="0" smtClean="0"/>
              <a:t/>
            </a:r>
            <a:br>
              <a:rPr lang="fr-BE" dirty="0" smtClean="0"/>
            </a:b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599" y="1412776"/>
            <a:ext cx="6347714" cy="4628587"/>
          </a:xfrm>
        </p:spPr>
        <p:txBody>
          <a:bodyPr>
            <a:normAutofit fontScale="70000" lnSpcReduction="20000"/>
          </a:bodyPr>
          <a:lstStyle/>
          <a:p>
            <a:r>
              <a:rPr lang="nl-BE" dirty="0" smtClean="0"/>
              <a:t>Hoe snel een PDF creëren van meerdere documenten</a:t>
            </a:r>
            <a:r>
              <a:rPr lang="en-US" dirty="0" smtClean="0"/>
              <a:t>?</a:t>
            </a:r>
          </a:p>
          <a:p>
            <a:r>
              <a:rPr lang="en-US" dirty="0" err="1" smtClean="0"/>
              <a:t>Kleine</a:t>
            </a:r>
            <a:r>
              <a:rPr lang="en-US" dirty="0" smtClean="0"/>
              <a:t> </a:t>
            </a:r>
            <a:r>
              <a:rPr lang="en-US" dirty="0" err="1" smtClean="0"/>
              <a:t>tekstaanpassingen</a:t>
            </a:r>
            <a:r>
              <a:rPr lang="en-US" dirty="0" smtClean="0"/>
              <a:t> </a:t>
            </a:r>
            <a:r>
              <a:rPr lang="en-US" dirty="0" err="1" smtClean="0"/>
              <a:t>maken</a:t>
            </a:r>
            <a:r>
              <a:rPr lang="en-US" dirty="0" smtClean="0"/>
              <a:t> met de typewriter tool.</a:t>
            </a:r>
          </a:p>
          <a:p>
            <a:r>
              <a:rPr lang="en-US" dirty="0" err="1" smtClean="0"/>
              <a:t>Snel</a:t>
            </a:r>
            <a:r>
              <a:rPr lang="en-US" dirty="0" smtClean="0"/>
              <a:t> </a:t>
            </a:r>
            <a:r>
              <a:rPr lang="en-US" dirty="0" err="1" smtClean="0"/>
              <a:t>iets</a:t>
            </a:r>
            <a:r>
              <a:rPr lang="en-US" dirty="0" smtClean="0"/>
              <a:t> </a:t>
            </a:r>
            <a:r>
              <a:rPr lang="en-US" dirty="0" err="1" smtClean="0"/>
              <a:t>redmarken</a:t>
            </a:r>
            <a:r>
              <a:rPr lang="en-US" dirty="0" smtClean="0"/>
              <a:t> en </a:t>
            </a:r>
            <a:r>
              <a:rPr lang="en-US" dirty="0" err="1" smtClean="0"/>
              <a:t>voorzien</a:t>
            </a:r>
            <a:r>
              <a:rPr lang="en-US" dirty="0" smtClean="0"/>
              <a:t> van </a:t>
            </a:r>
            <a:r>
              <a:rPr lang="en-US" dirty="0" err="1" smtClean="0"/>
              <a:t>commentaar</a:t>
            </a:r>
            <a:r>
              <a:rPr lang="en-US" dirty="0" smtClean="0"/>
              <a:t>.</a:t>
            </a:r>
          </a:p>
          <a:p>
            <a:r>
              <a:rPr lang="en-US" dirty="0" smtClean="0"/>
              <a:t>Bookmarks </a:t>
            </a:r>
            <a:r>
              <a:rPr lang="en-US" dirty="0" err="1" smtClean="0"/>
              <a:t>aanmaken</a:t>
            </a:r>
            <a:r>
              <a:rPr lang="en-US" dirty="0" smtClean="0"/>
              <a:t> en </a:t>
            </a:r>
            <a:r>
              <a:rPr lang="en-US" dirty="0" err="1" smtClean="0"/>
              <a:t>verbeteren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Formules</a:t>
            </a:r>
            <a:r>
              <a:rPr lang="en-US" dirty="0" smtClean="0"/>
              <a:t> in </a:t>
            </a:r>
            <a:r>
              <a:rPr lang="en-US" dirty="0" err="1" smtClean="0"/>
              <a:t>documenten</a:t>
            </a:r>
            <a:r>
              <a:rPr lang="en-US" dirty="0" smtClean="0"/>
              <a:t> </a:t>
            </a:r>
            <a:r>
              <a:rPr lang="en-US" dirty="0" err="1" smtClean="0"/>
              <a:t>omzetten</a:t>
            </a:r>
            <a:r>
              <a:rPr lang="en-US" dirty="0" smtClean="0"/>
              <a:t>.</a:t>
            </a:r>
          </a:p>
          <a:p>
            <a:r>
              <a:rPr lang="en-US" dirty="0" smtClean="0"/>
              <a:t>Word bookmarks </a:t>
            </a:r>
            <a:r>
              <a:rPr lang="en-US" dirty="0" err="1" smtClean="0"/>
              <a:t>recupereren</a:t>
            </a:r>
            <a:r>
              <a:rPr lang="en-US" dirty="0" smtClean="0"/>
              <a:t> </a:t>
            </a:r>
            <a:r>
              <a:rPr lang="en-US" dirty="0" err="1" smtClean="0"/>
              <a:t>bij</a:t>
            </a:r>
            <a:r>
              <a:rPr lang="en-US" dirty="0" smtClean="0"/>
              <a:t> het </a:t>
            </a:r>
            <a:r>
              <a:rPr lang="en-US" dirty="0" err="1" smtClean="0"/>
              <a:t>omzetten</a:t>
            </a:r>
            <a:r>
              <a:rPr lang="en-US" dirty="0" smtClean="0"/>
              <a:t>.</a:t>
            </a:r>
          </a:p>
          <a:p>
            <a:r>
              <a:rPr lang="en-US" dirty="0" smtClean="0"/>
              <a:t>PDF/A </a:t>
            </a:r>
            <a:r>
              <a:rPr lang="en-US" dirty="0" err="1" smtClean="0"/>
              <a:t>documenten</a:t>
            </a:r>
            <a:r>
              <a:rPr lang="en-US" dirty="0" smtClean="0"/>
              <a:t> (read-only) </a:t>
            </a:r>
            <a:r>
              <a:rPr lang="en-US" dirty="0" err="1" smtClean="0"/>
              <a:t>toch</a:t>
            </a:r>
            <a:r>
              <a:rPr lang="en-US" dirty="0" smtClean="0"/>
              <a:t> </a:t>
            </a:r>
            <a:r>
              <a:rPr lang="en-US" dirty="0" err="1" smtClean="0"/>
              <a:t>aanpassen</a:t>
            </a:r>
            <a:r>
              <a:rPr lang="fr-BE" dirty="0" smtClean="0"/>
              <a:t>.</a:t>
            </a:r>
            <a:endParaRPr lang="en-GB" dirty="0" smtClean="0"/>
          </a:p>
          <a:p>
            <a:r>
              <a:rPr lang="en-US" dirty="0" err="1" smtClean="0"/>
              <a:t>Een</a:t>
            </a:r>
            <a:r>
              <a:rPr lang="en-US" dirty="0" smtClean="0"/>
              <a:t> of </a:t>
            </a:r>
            <a:r>
              <a:rPr lang="en-US" dirty="0" err="1" smtClean="0"/>
              <a:t>meerdere</a:t>
            </a:r>
            <a:r>
              <a:rPr lang="en-US" dirty="0" smtClean="0"/>
              <a:t> </a:t>
            </a:r>
            <a:r>
              <a:rPr lang="en-US" dirty="0" err="1" smtClean="0"/>
              <a:t>watermerken</a:t>
            </a:r>
            <a:r>
              <a:rPr lang="en-US" dirty="0" smtClean="0"/>
              <a:t> </a:t>
            </a:r>
            <a:r>
              <a:rPr lang="en-US" dirty="0" err="1" smtClean="0"/>
              <a:t>aanbrengen</a:t>
            </a:r>
            <a:r>
              <a:rPr lang="en-US" dirty="0" smtClean="0"/>
              <a:t> en </a:t>
            </a:r>
            <a:r>
              <a:rPr lang="en-US" dirty="0" err="1" smtClean="0"/>
              <a:t>beheren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Documenten</a:t>
            </a:r>
            <a:r>
              <a:rPr lang="en-US" dirty="0" smtClean="0"/>
              <a:t> </a:t>
            </a:r>
            <a:r>
              <a:rPr lang="en-US" dirty="0" err="1" smtClean="0"/>
              <a:t>splitsen</a:t>
            </a:r>
            <a:r>
              <a:rPr lang="en-US" dirty="0" smtClean="0"/>
              <a:t>.</a:t>
            </a:r>
          </a:p>
          <a:p>
            <a:r>
              <a:rPr lang="fr-BE" dirty="0" err="1" smtClean="0"/>
              <a:t>Zelf</a:t>
            </a:r>
            <a:r>
              <a:rPr lang="fr-BE" dirty="0" smtClean="0"/>
              <a:t> </a:t>
            </a:r>
            <a:r>
              <a:rPr lang="fr-BE" dirty="0" err="1" smtClean="0"/>
              <a:t>stempels</a:t>
            </a:r>
            <a:r>
              <a:rPr lang="fr-BE" dirty="0" smtClean="0"/>
              <a:t> </a:t>
            </a:r>
            <a:r>
              <a:rPr lang="fr-BE" dirty="0" err="1" smtClean="0"/>
              <a:t>aanmaken</a:t>
            </a:r>
            <a:r>
              <a:rPr lang="fr-BE" dirty="0" smtClean="0"/>
              <a:t> en </a:t>
            </a:r>
            <a:r>
              <a:rPr lang="fr-BE" dirty="0" err="1" smtClean="0"/>
              <a:t>gebruiken</a:t>
            </a:r>
            <a:r>
              <a:rPr lang="fr-BE" dirty="0" smtClean="0"/>
              <a:t>.</a:t>
            </a:r>
            <a:endParaRPr lang="en-GB" dirty="0" smtClean="0"/>
          </a:p>
          <a:p>
            <a:r>
              <a:rPr lang="en-US" dirty="0" err="1" smtClean="0"/>
              <a:t>Meerdere</a:t>
            </a:r>
            <a:r>
              <a:rPr lang="en-US" dirty="0" smtClean="0"/>
              <a:t> sheets </a:t>
            </a:r>
            <a:r>
              <a:rPr lang="en-US" dirty="0" err="1" smtClean="0"/>
              <a:t>uit</a:t>
            </a:r>
            <a:r>
              <a:rPr lang="en-US" dirty="0" smtClean="0"/>
              <a:t> Excel </a:t>
            </a:r>
            <a:r>
              <a:rPr lang="en-US" dirty="0" err="1" smtClean="0"/>
              <a:t>naar</a:t>
            </a:r>
            <a:r>
              <a:rPr lang="en-US" dirty="0" smtClean="0"/>
              <a:t> a PDF </a:t>
            </a:r>
            <a:r>
              <a:rPr lang="en-US" dirty="0" err="1" smtClean="0"/>
              <a:t>bestand</a:t>
            </a:r>
            <a:r>
              <a:rPr lang="en-US" dirty="0" smtClean="0"/>
              <a:t> </a:t>
            </a:r>
            <a:r>
              <a:rPr lang="en-US" dirty="0" err="1" smtClean="0"/>
              <a:t>omzetten</a:t>
            </a:r>
            <a:r>
              <a:rPr lang="en-US" dirty="0" smtClean="0"/>
              <a:t>.</a:t>
            </a:r>
            <a:endParaRPr lang="en-GB" dirty="0" smtClean="0"/>
          </a:p>
          <a:p>
            <a:r>
              <a:rPr lang="fr-BE" dirty="0" smtClean="0"/>
              <a:t>De </a:t>
            </a:r>
            <a:r>
              <a:rPr lang="fr-BE" dirty="0" err="1" smtClean="0"/>
              <a:t>omvang</a:t>
            </a:r>
            <a:r>
              <a:rPr lang="fr-BE" dirty="0" smtClean="0"/>
              <a:t> van </a:t>
            </a:r>
            <a:r>
              <a:rPr lang="fr-BE" dirty="0" err="1" smtClean="0"/>
              <a:t>een</a:t>
            </a:r>
            <a:r>
              <a:rPr lang="fr-BE" dirty="0" smtClean="0"/>
              <a:t> PDF </a:t>
            </a:r>
            <a:r>
              <a:rPr lang="fr-BE" dirty="0" err="1" smtClean="0"/>
              <a:t>bestand</a:t>
            </a:r>
            <a:r>
              <a:rPr lang="fr-BE" dirty="0" smtClean="0"/>
              <a:t> </a:t>
            </a:r>
            <a:r>
              <a:rPr lang="fr-BE" dirty="0" err="1" smtClean="0"/>
              <a:t>reduceren</a:t>
            </a:r>
            <a:r>
              <a:rPr lang="fr-BE" dirty="0" smtClean="0"/>
              <a:t>.</a:t>
            </a:r>
            <a:endParaRPr lang="en-GB" dirty="0" smtClean="0"/>
          </a:p>
          <a:p>
            <a:r>
              <a:rPr lang="en-US" dirty="0" smtClean="0"/>
              <a:t>PDF/A-1 </a:t>
            </a:r>
            <a:r>
              <a:rPr lang="en-US" dirty="0" err="1" smtClean="0"/>
              <a:t>bestanden</a:t>
            </a:r>
            <a:r>
              <a:rPr lang="en-US" dirty="0" smtClean="0"/>
              <a:t> </a:t>
            </a:r>
            <a:r>
              <a:rPr lang="en-US" dirty="0" err="1" smtClean="0"/>
              <a:t>valideren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Een</a:t>
            </a:r>
            <a:r>
              <a:rPr lang="en-US" dirty="0" smtClean="0"/>
              <a:t> of </a:t>
            </a:r>
            <a:r>
              <a:rPr lang="en-US" dirty="0" err="1" smtClean="0"/>
              <a:t>meerdere</a:t>
            </a:r>
            <a:r>
              <a:rPr lang="en-US" dirty="0" smtClean="0"/>
              <a:t> </a:t>
            </a:r>
            <a:r>
              <a:rPr lang="en-US" dirty="0" err="1" smtClean="0"/>
              <a:t>bestand</a:t>
            </a:r>
            <a:r>
              <a:rPr lang="en-US" dirty="0" smtClean="0"/>
              <a:t> </a:t>
            </a:r>
            <a:r>
              <a:rPr lang="en-US" dirty="0" err="1" smtClean="0"/>
              <a:t>optisch</a:t>
            </a:r>
            <a:r>
              <a:rPr lang="en-US" dirty="0" smtClean="0"/>
              <a:t> </a:t>
            </a:r>
            <a:r>
              <a:rPr lang="en-US" dirty="0" err="1" smtClean="0"/>
              <a:t>zoekbaar</a:t>
            </a:r>
            <a:r>
              <a:rPr lang="en-US" dirty="0" smtClean="0"/>
              <a:t> </a:t>
            </a:r>
            <a:r>
              <a:rPr lang="en-US" dirty="0" err="1" smtClean="0"/>
              <a:t>maken</a:t>
            </a:r>
            <a:r>
              <a:rPr lang="en-US" dirty="0" smtClean="0"/>
              <a:t> (OCR).</a:t>
            </a:r>
          </a:p>
          <a:p>
            <a:r>
              <a:rPr lang="en-GB" dirty="0" err="1" smtClean="0"/>
              <a:t>Pagina</a:t>
            </a:r>
            <a:r>
              <a:rPr lang="en-GB" dirty="0" smtClean="0"/>
              <a:t> </a:t>
            </a:r>
            <a:r>
              <a:rPr lang="en-GB" dirty="0" err="1" smtClean="0"/>
              <a:t>nummering</a:t>
            </a:r>
            <a:r>
              <a:rPr lang="en-GB" dirty="0" smtClean="0"/>
              <a:t> in header of footer </a:t>
            </a:r>
            <a:r>
              <a:rPr lang="en-GB" dirty="0" err="1" smtClean="0"/>
              <a:t>aanbrengen</a:t>
            </a:r>
            <a:r>
              <a:rPr lang="en-GB" dirty="0" smtClean="0"/>
              <a:t>.</a:t>
            </a:r>
          </a:p>
          <a:p>
            <a:r>
              <a:rPr lang="fr-BE" dirty="0" err="1" smtClean="0"/>
              <a:t>Foto’s</a:t>
            </a:r>
            <a:r>
              <a:rPr lang="fr-BE" dirty="0" smtClean="0"/>
              <a:t> </a:t>
            </a:r>
            <a:r>
              <a:rPr lang="fr-BE" dirty="0" err="1" smtClean="0"/>
              <a:t>kunnen</a:t>
            </a:r>
            <a:r>
              <a:rPr lang="fr-BE" dirty="0" smtClean="0"/>
              <a:t> </a:t>
            </a:r>
            <a:r>
              <a:rPr lang="fr-BE" dirty="0" err="1" smtClean="0"/>
              <a:t>toevoegen</a:t>
            </a:r>
            <a:r>
              <a:rPr lang="fr-BE" dirty="0" smtClean="0"/>
              <a:t> en </a:t>
            </a:r>
            <a:r>
              <a:rPr lang="fr-BE" dirty="0" err="1" smtClean="0"/>
              <a:t>kunnen</a:t>
            </a:r>
            <a:r>
              <a:rPr lang="fr-BE" dirty="0" smtClean="0"/>
              <a:t> </a:t>
            </a:r>
            <a:r>
              <a:rPr lang="fr-BE" dirty="0" err="1" smtClean="0"/>
              <a:t>bewerken</a:t>
            </a:r>
            <a:r>
              <a:rPr lang="fr-BE" dirty="0" smtClean="0"/>
              <a:t>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6443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mtClean="0"/>
              <a:t>Good to know Features in Acrobat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mtClean="0"/>
              <a:t>How to configure a view when you launch a PDF file?</a:t>
            </a:r>
          </a:p>
          <a:p>
            <a:r>
              <a:rPr lang="en-US" smtClean="0"/>
              <a:t>What is the easiest way to remove some content?</a:t>
            </a:r>
          </a:p>
          <a:p>
            <a:r>
              <a:rPr lang="en-US" smtClean="0"/>
              <a:t>How to change page formats or increase page size ?</a:t>
            </a:r>
          </a:p>
          <a:p>
            <a:r>
              <a:rPr lang="en-US" smtClean="0"/>
              <a:t>How to crop best and get rid of cropped areas permanently?</a:t>
            </a:r>
          </a:p>
          <a:p>
            <a:r>
              <a:rPr lang="en-US" smtClean="0"/>
              <a:t>How to add a new blank page ?</a:t>
            </a:r>
          </a:p>
          <a:p>
            <a:pPr lvl="0"/>
            <a:r>
              <a:rPr lang="en-US" smtClean="0"/>
              <a:t>How to flatten pdf files with multiple layers?</a:t>
            </a:r>
          </a:p>
          <a:p>
            <a:r>
              <a:rPr lang="en-US" smtClean="0"/>
              <a:t>How to print a pdf with multiple page sizes or a large page format?</a:t>
            </a:r>
          </a:p>
          <a:p>
            <a:r>
              <a:rPr lang="en-US" smtClean="0"/>
              <a:t>What to do if Save as Adobe pdf is not available in Office programs?</a:t>
            </a:r>
          </a:p>
          <a:p>
            <a:r>
              <a:rPr lang="fr-BE" smtClean="0"/>
              <a:t>How to create a Word document from a pdf file?</a:t>
            </a:r>
            <a:endParaRPr lang="en-GB" smtClean="0"/>
          </a:p>
          <a:p>
            <a:endParaRPr lang="en-US" smtClean="0"/>
          </a:p>
          <a:p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609599" y="6041363"/>
            <a:ext cx="4622973" cy="365125"/>
          </a:xfrm>
        </p:spPr>
        <p:txBody>
          <a:bodyPr/>
          <a:lstStyle/>
          <a:p>
            <a:r>
              <a:rPr lang="en-US" dirty="0" err="1" smtClean="0"/>
              <a:t>Ver</a:t>
            </a:r>
            <a:r>
              <a:rPr lang="en-US" dirty="0" smtClean="0"/>
              <a:t> 1.0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28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mtClean="0"/>
              <a:t>Additionally</a:t>
            </a:r>
            <a:endParaRPr lang="fr-BE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BE" smtClean="0"/>
              <a:t>How to crop images?</a:t>
            </a:r>
          </a:p>
          <a:p>
            <a:r>
              <a:rPr lang="en-US" smtClean="0"/>
              <a:t>How to know which fonts were used?</a:t>
            </a:r>
            <a:endParaRPr lang="fr-BE" smtClean="0"/>
          </a:p>
          <a:p>
            <a:r>
              <a:rPr lang="en-US" smtClean="0"/>
              <a:t>How to take a snapshot?</a:t>
            </a:r>
          </a:p>
          <a:p>
            <a:r>
              <a:rPr lang="en-US" smtClean="0"/>
              <a:t>How to add some text box to many pages at once?</a:t>
            </a:r>
          </a:p>
          <a:p>
            <a:r>
              <a:rPr lang="fr-BE" smtClean="0"/>
              <a:t>How to export images?</a:t>
            </a:r>
          </a:p>
          <a:p>
            <a:r>
              <a:rPr lang="en-US" smtClean="0"/>
              <a:t>How to get an overview of all the comments made to a document?</a:t>
            </a:r>
          </a:p>
          <a:p>
            <a:r>
              <a:rPr lang="en-US" smtClean="0"/>
              <a:t>How to see the resolution of a pdf-file?</a:t>
            </a:r>
          </a:p>
          <a:p>
            <a:r>
              <a:rPr lang="en-US" smtClean="0"/>
              <a:t>How to see which program made the pdf?</a:t>
            </a:r>
          </a:p>
          <a:p>
            <a:r>
              <a:rPr lang="en-US" smtClean="0"/>
              <a:t>How to create pdfs from Autocad?</a:t>
            </a:r>
          </a:p>
          <a:p>
            <a:r>
              <a:rPr lang="en-US" smtClean="0"/>
              <a:t>What about securing pdf files ?</a:t>
            </a:r>
          </a:p>
          <a:p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609599" y="6041363"/>
            <a:ext cx="4622973" cy="365125"/>
          </a:xfrm>
        </p:spPr>
        <p:txBody>
          <a:bodyPr/>
          <a:lstStyle/>
          <a:p>
            <a:r>
              <a:rPr lang="en-US" smtClean="0"/>
              <a:t>Ver 1.0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low Edge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10595</TotalTime>
  <Words>748</Words>
  <Application>Microsoft Office PowerPoint</Application>
  <PresentationFormat>On-screen Show (4:3)</PresentationFormat>
  <Paragraphs>142</Paragraphs>
  <Slides>11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  <vt:variant>
        <vt:lpstr>Custom Shows</vt:lpstr>
      </vt:variant>
      <vt:variant>
        <vt:i4>1</vt:i4>
      </vt:variant>
    </vt:vector>
  </HeadingPairs>
  <TitlesOfParts>
    <vt:vector size="18" baseType="lpstr">
      <vt:lpstr>Arial</vt:lpstr>
      <vt:lpstr>Calibri</vt:lpstr>
      <vt:lpstr>Times New Roman</vt:lpstr>
      <vt:lpstr>Trebuchet MS</vt:lpstr>
      <vt:lpstr>Wingdings 3</vt:lpstr>
      <vt:lpstr>Facet</vt:lpstr>
      <vt:lpstr>PDF &amp; Acrobat X</vt:lpstr>
      <vt:lpstr>Wat is nieuw in Acrobat X ?</vt:lpstr>
      <vt:lpstr>Omgeving</vt:lpstr>
      <vt:lpstr>Het concept PDF/A</vt:lpstr>
      <vt:lpstr>PDF creatie</vt:lpstr>
      <vt:lpstr>Strategie bij PDF Creatie</vt:lpstr>
      <vt:lpstr>Oefeningen </vt:lpstr>
      <vt:lpstr>Good to know Features in Acrobat</vt:lpstr>
      <vt:lpstr>Additionally</vt:lpstr>
      <vt:lpstr>Shortcuts</vt:lpstr>
      <vt:lpstr>Links</vt:lpstr>
      <vt:lpstr>Nederlands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Outlook tricks and tips</dc:title>
  <dc:creator>DP</dc:creator>
  <cp:lastModifiedBy>Danny</cp:lastModifiedBy>
  <cp:revision>529</cp:revision>
  <cp:lastPrinted>2012-04-22T13:23:44Z</cp:lastPrinted>
  <dcterms:created xsi:type="dcterms:W3CDTF">2011-03-05T15:58:09Z</dcterms:created>
  <dcterms:modified xsi:type="dcterms:W3CDTF">2014-09-26T13:04:32Z</dcterms:modified>
</cp:coreProperties>
</file>